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5CCB5B-A7A3-4BC6-A4B5-0B8A9B503E1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AE092B-58A5-4E62-A9F4-8F7B859E7BD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87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CB5B-A7A3-4BC6-A4B5-0B8A9B503E1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92B-58A5-4E62-A9F4-8F7B859E7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7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CB5B-A7A3-4BC6-A4B5-0B8A9B503E1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92B-58A5-4E62-A9F4-8F7B859E7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4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CB5B-A7A3-4BC6-A4B5-0B8A9B503E1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92B-58A5-4E62-A9F4-8F7B859E7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6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CB5B-A7A3-4BC6-A4B5-0B8A9B503E1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92B-58A5-4E62-A9F4-8F7B859E7BD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72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CB5B-A7A3-4BC6-A4B5-0B8A9B503E1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92B-58A5-4E62-A9F4-8F7B859E7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CB5B-A7A3-4BC6-A4B5-0B8A9B503E1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92B-58A5-4E62-A9F4-8F7B859E7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CB5B-A7A3-4BC6-A4B5-0B8A9B503E1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92B-58A5-4E62-A9F4-8F7B859E7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CB5B-A7A3-4BC6-A4B5-0B8A9B503E1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92B-58A5-4E62-A9F4-8F7B859E7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6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CB5B-A7A3-4BC6-A4B5-0B8A9B503E1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92B-58A5-4E62-A9F4-8F7B859E7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0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CB5B-A7A3-4BC6-A4B5-0B8A9B503E1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092B-58A5-4E62-A9F4-8F7B859E7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5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45CCB5B-A7A3-4BC6-A4B5-0B8A9B503E18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7AE092B-58A5-4E62-A9F4-8F7B859E7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2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7FC209-3806-4660-9B0F-4C359BE7F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AA450E-BCEB-444F-B713-9FA8A3F92B4C}"/>
              </a:ext>
            </a:extLst>
          </p:cNvPr>
          <p:cNvSpPr txBox="1"/>
          <p:nvPr/>
        </p:nvSpPr>
        <p:spPr bwMode="auto">
          <a:xfrm>
            <a:off x="2434923" y="1872667"/>
            <a:ext cx="7465506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Игра</a:t>
            </a:r>
          </a:p>
          <a:p>
            <a:pPr algn="ctr">
              <a:defRPr/>
            </a:pPr>
            <a:r>
              <a:rPr lang="ru-RU" sz="8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«Третий лишний»</a:t>
            </a:r>
          </a:p>
        </p:txBody>
      </p:sp>
      <p:sp>
        <p:nvSpPr>
          <p:cNvPr id="5" name="Управляющая кнопка: настраиваемая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BAFADCCB-7131-4479-8B95-0ADF1C78D865}"/>
              </a:ext>
            </a:extLst>
          </p:cNvPr>
          <p:cNvSpPr/>
          <p:nvPr/>
        </p:nvSpPr>
        <p:spPr>
          <a:xfrm>
            <a:off x="9515475" y="216905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6" name="Управляющая кнопка: далее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2A992B-E8A8-4BB4-AF33-A37906390830}"/>
              </a:ext>
            </a:extLst>
          </p:cNvPr>
          <p:cNvSpPr/>
          <p:nvPr/>
        </p:nvSpPr>
        <p:spPr>
          <a:xfrm>
            <a:off x="10236200" y="6409742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4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493E0B-AFC4-40F0-B4FC-2A1CF421A046}"/>
              </a:ext>
            </a:extLst>
          </p:cNvPr>
          <p:cNvSpPr txBox="1"/>
          <p:nvPr/>
        </p:nvSpPr>
        <p:spPr bwMode="auto">
          <a:xfrm>
            <a:off x="3577320" y="2040618"/>
            <a:ext cx="455445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Молодец!</a:t>
            </a:r>
          </a:p>
        </p:txBody>
      </p:sp>
      <p:sp>
        <p:nvSpPr>
          <p:cNvPr id="5" name="Управляющая кнопка: настраиваемая 2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C9178DAA-F874-40B4-9AAE-66D9FC39F57B}"/>
              </a:ext>
            </a:extLst>
          </p:cNvPr>
          <p:cNvSpPr/>
          <p:nvPr/>
        </p:nvSpPr>
        <p:spPr>
          <a:xfrm>
            <a:off x="10601941" y="412848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3BCA24-A5ED-457D-A7C6-FA285EA00321}"/>
              </a:ext>
            </a:extLst>
          </p:cNvPr>
          <p:cNvSpPr/>
          <p:nvPr/>
        </p:nvSpPr>
        <p:spPr>
          <a:xfrm>
            <a:off x="4569052" y="6034249"/>
            <a:ext cx="2808287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Повторить ещё раз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7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7FC209-3806-4660-9B0F-4C359BE7F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71DF04-FA44-48EB-8C73-A23930428E8F}"/>
              </a:ext>
            </a:extLst>
          </p:cNvPr>
          <p:cNvSpPr txBox="1"/>
          <p:nvPr/>
        </p:nvSpPr>
        <p:spPr>
          <a:xfrm>
            <a:off x="3331027" y="1119673"/>
            <a:ext cx="53464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Для детей среднего и старшего дошкольного возраста.</a:t>
            </a:r>
          </a:p>
          <a:p>
            <a:pPr algn="ctr"/>
            <a:endParaRPr lang="ru-RU" sz="2000" dirty="0"/>
          </a:p>
          <a:p>
            <a:r>
              <a:rPr lang="ru-RU" sz="2000" dirty="0"/>
              <a:t>Задачи:</a:t>
            </a:r>
            <a:r>
              <a:rPr lang="en-US" sz="2000" dirty="0"/>
              <a:t> </a:t>
            </a:r>
            <a:endParaRPr lang="ru-RU" sz="2000" dirty="0"/>
          </a:p>
          <a:p>
            <a:r>
              <a:rPr lang="ru-RU" sz="2000" dirty="0">
                <a:solidFill>
                  <a:srgbClr val="111111"/>
                </a:solidFill>
              </a:rPr>
              <a:t>формирование </a:t>
            </a:r>
            <a:r>
              <a:rPr lang="ru-RU" sz="2000" b="0" i="0" dirty="0">
                <a:solidFill>
                  <a:srgbClr val="111111"/>
                </a:solidFill>
                <a:effectLst/>
              </a:rPr>
              <a:t>логического мышления; </a:t>
            </a:r>
            <a:r>
              <a:rPr lang="ru-RU" sz="2000" dirty="0"/>
              <a:t>развитие зрительного восприятия</a:t>
            </a:r>
          </a:p>
          <a:p>
            <a:endParaRPr lang="ru-RU" sz="2000" dirty="0"/>
          </a:p>
          <a:p>
            <a:endParaRPr lang="en-US" sz="2000" dirty="0"/>
          </a:p>
          <a:p>
            <a:r>
              <a:rPr lang="ru-RU" sz="2000" dirty="0"/>
              <a:t>Ход игры: </a:t>
            </a:r>
          </a:p>
          <a:p>
            <a:r>
              <a:rPr lang="ru-RU" sz="2000" dirty="0"/>
              <a:t>предложите ребенку посмотреть на картинки и сказать, что между ними общего ,а затем выделить </a:t>
            </a:r>
            <a:r>
              <a:rPr lang="ru-RU" sz="2000"/>
              <a:t>лишнюю картинку.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087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F9BDB73-EBDD-45DB-AE21-CB079695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8849A-A768-41E5-9623-20C216C0E93E}"/>
              </a:ext>
            </a:extLst>
          </p:cNvPr>
          <p:cNvSpPr txBox="1"/>
          <p:nvPr/>
        </p:nvSpPr>
        <p:spPr>
          <a:xfrm>
            <a:off x="2171700" y="1216674"/>
            <a:ext cx="78486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Дорогой друг!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Посмотри внимательно на картинки, </a:t>
            </a: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выбери лишний предмет и объясни свой выбор.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Желаю Удачи!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Управляющая кнопка: настраиваемая 2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362AB033-A49C-40F2-96F0-29205E75821A}"/>
              </a:ext>
            </a:extLst>
          </p:cNvPr>
          <p:cNvSpPr/>
          <p:nvPr/>
        </p:nvSpPr>
        <p:spPr>
          <a:xfrm>
            <a:off x="9202349" y="132929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7" name="Управляющая кнопка: далее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54C85D7-DBBC-414F-9D17-DB9B717CF821}"/>
              </a:ext>
            </a:extLst>
          </p:cNvPr>
          <p:cNvSpPr/>
          <p:nvPr/>
        </p:nvSpPr>
        <p:spPr>
          <a:xfrm>
            <a:off x="9923074" y="6325766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0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FED7C-9564-40DF-8B00-8E318529BA1B}"/>
              </a:ext>
            </a:extLst>
          </p:cNvPr>
          <p:cNvSpPr txBox="1"/>
          <p:nvPr/>
        </p:nvSpPr>
        <p:spPr bwMode="auto">
          <a:xfrm>
            <a:off x="2926769" y="86713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sp>
        <p:nvSpPr>
          <p:cNvPr id="5" name="Прямоугольник 4">
            <a:hlinkClick r:id="" action="ppaction://noaction">
              <a:snd r:embed="rId2" name="drumroll.wav"/>
            </a:hlinkClick>
            <a:extLst>
              <a:ext uri="{FF2B5EF4-FFF2-40B4-BE49-F238E27FC236}">
                <a16:creationId xmlns:a16="http://schemas.microsoft.com/office/drawing/2014/main" id="{25A26D92-967D-4710-8B07-E89DDD0D8941}"/>
              </a:ext>
            </a:extLst>
          </p:cNvPr>
          <p:cNvSpPr/>
          <p:nvPr/>
        </p:nvSpPr>
        <p:spPr>
          <a:xfrm>
            <a:off x="2609235" y="3125237"/>
            <a:ext cx="1800225" cy="1223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F8B87512-CBD8-4513-B637-16D89BE52C28}"/>
              </a:ext>
            </a:extLst>
          </p:cNvPr>
          <p:cNvSpPr/>
          <p:nvPr/>
        </p:nvSpPr>
        <p:spPr>
          <a:xfrm>
            <a:off x="5346085" y="2836312"/>
            <a:ext cx="1800225" cy="16573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>
            <a:hlinkClick r:id="" action="ppaction://noaction">
              <a:snd r:embed="rId2" name="drumroll.wav"/>
            </a:hlinkClick>
            <a:extLst>
              <a:ext uri="{FF2B5EF4-FFF2-40B4-BE49-F238E27FC236}">
                <a16:creationId xmlns:a16="http://schemas.microsoft.com/office/drawing/2014/main" id="{2377DB54-7EDD-461E-83DF-B11C04F8A0CD}"/>
              </a:ext>
            </a:extLst>
          </p:cNvPr>
          <p:cNvSpPr/>
          <p:nvPr/>
        </p:nvSpPr>
        <p:spPr>
          <a:xfrm>
            <a:off x="7938472" y="2693437"/>
            <a:ext cx="1800225" cy="165576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2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671428-2EB0-43A9-BBEC-10BACF82C8B8}"/>
              </a:ext>
            </a:extLst>
          </p:cNvPr>
          <p:cNvSpPr txBox="1"/>
          <p:nvPr/>
        </p:nvSpPr>
        <p:spPr bwMode="auto">
          <a:xfrm>
            <a:off x="2245633" y="932452"/>
            <a:ext cx="75346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3" name="Рисунок 2" descr="ZEBRAclipart1.gif">
            <a:hlinkClick r:id="" action="ppaction://noaction">
              <a:snd r:embed="rId2" name="drumroll.wav"/>
            </a:hlinkClick>
            <a:extLst>
              <a:ext uri="{FF2B5EF4-FFF2-40B4-BE49-F238E27FC236}">
                <a16:creationId xmlns:a16="http://schemas.microsoft.com/office/drawing/2014/main" id="{F4F0C10B-6144-4AC2-8D98-92B2A6224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5986" y="2958624"/>
            <a:ext cx="2221181" cy="232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klipart_animals_222033.jpeg">
            <a:hlinkClick r:id="" action="ppaction://noaction">
              <a:snd r:embed="rId2" name="drumroll.wav"/>
            </a:hlinkClick>
            <a:extLst>
              <a:ext uri="{FF2B5EF4-FFF2-40B4-BE49-F238E27FC236}">
                <a16:creationId xmlns:a16="http://schemas.microsoft.com/office/drawing/2014/main" id="{680F22D9-DA87-48B4-AF8E-EEBA39CA1D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7794" y="2815941"/>
            <a:ext cx="3188023" cy="246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un2.gif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A0FDB558-A144-4AE5-AB0F-274D31CE625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7866" y="2900946"/>
            <a:ext cx="2414975" cy="256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835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A01614-7500-49AC-8839-08D7418B5EDF}"/>
              </a:ext>
            </a:extLst>
          </p:cNvPr>
          <p:cNvSpPr txBox="1"/>
          <p:nvPr/>
        </p:nvSpPr>
        <p:spPr bwMode="auto">
          <a:xfrm>
            <a:off x="2712469" y="1091072"/>
            <a:ext cx="67670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3" name="Рисунок 2" descr="1248980824_veg049-1.jpg">
            <a:hlinkClick r:id="" action="ppaction://hlinkshowjump?jump=nextslide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20B6E47A-675E-4E7A-8D02-35D85B84B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3431" y="2678515"/>
            <a:ext cx="2167048" cy="226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_576a1_43a63762_XL.jpg">
            <a:hlinkClick r:id="" action="ppaction://noaction">
              <a:snd r:embed="rId4" name="drumroll.wav"/>
            </a:hlinkClick>
            <a:extLst>
              <a:ext uri="{FF2B5EF4-FFF2-40B4-BE49-F238E27FC236}">
                <a16:creationId xmlns:a16="http://schemas.microsoft.com/office/drawing/2014/main" id="{793EE168-99AD-4F02-BA32-A6A76BCFED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5920" y="2841188"/>
            <a:ext cx="2354489" cy="222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0_5a184_2af6b32e_L (1).jpg">
            <a:hlinkClick r:id="" action="ppaction://noaction">
              <a:snd r:embed="rId4" name="drumroll.wav"/>
            </a:hlinkClick>
            <a:extLst>
              <a:ext uri="{FF2B5EF4-FFF2-40B4-BE49-F238E27FC236}">
                <a16:creationId xmlns:a16="http://schemas.microsoft.com/office/drawing/2014/main" id="{8D85DB59-A958-4923-9D14-89A07837390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4024" y="2836310"/>
            <a:ext cx="2176611" cy="195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724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7D9538-5EC5-4A45-855B-BDE99C14C411}"/>
              </a:ext>
            </a:extLst>
          </p:cNvPr>
          <p:cNvSpPr txBox="1"/>
          <p:nvPr/>
        </p:nvSpPr>
        <p:spPr bwMode="auto">
          <a:xfrm>
            <a:off x="2740157" y="756437"/>
            <a:ext cx="65178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7" name="Рисунок 5" descr="0_6c416_777f948c_XL.png">
            <a:hlinkClick r:id="" action="ppaction://noaction">
              <a:snd r:embed="rId2" name="drumroll.wav"/>
            </a:hlinkClick>
            <a:extLst>
              <a:ext uri="{FF2B5EF4-FFF2-40B4-BE49-F238E27FC236}">
                <a16:creationId xmlns:a16="http://schemas.microsoft.com/office/drawing/2014/main" id="{3D902BC3-BE68-4F86-880A-F0D2ABAC47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445" y="2696481"/>
            <a:ext cx="2358949" cy="272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0b146d2fe9b79918fb058bc338a950b8.jpg">
            <a:hlinkClick r:id="" action="ppaction://noaction">
              <a:snd r:embed="rId2" name="drumroll.wav"/>
            </a:hlinkClick>
            <a:extLst>
              <a:ext uri="{FF2B5EF4-FFF2-40B4-BE49-F238E27FC236}">
                <a16:creationId xmlns:a16="http://schemas.microsoft.com/office/drawing/2014/main" id="{5B0CC2DA-2112-44EF-A188-1DA8E4C2F3B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7008" y="2719387"/>
            <a:ext cx="2696251" cy="290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 descr="0_7d62e_3e076044_orig.png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49BCB05B-6DC7-4A5B-A603-8025E371CF9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1379" y="3083281"/>
            <a:ext cx="3829241" cy="235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51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37086-9CA1-4354-B88C-92A223012207}"/>
              </a:ext>
            </a:extLst>
          </p:cNvPr>
          <p:cNvSpPr txBox="1"/>
          <p:nvPr/>
        </p:nvSpPr>
        <p:spPr bwMode="auto">
          <a:xfrm>
            <a:off x="2646850" y="694877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3" name="Рисунок 2" descr="hockey-stick-hi.jpg">
            <a:hlinkClick r:id="" action="ppaction://hlinkshowjump?jump=nextslide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E7DE9899-1B2E-47E0-8213-59F9E3183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8884">
            <a:off x="4921250" y="2645195"/>
            <a:ext cx="22129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_6ebb2_e4ecac7d_XL.jpg">
            <a:hlinkClick r:id="" action="ppaction://noaction">
              <a:snd r:embed="rId4" name="drumroll.wav"/>
            </a:hlinkClick>
            <a:extLst>
              <a:ext uri="{FF2B5EF4-FFF2-40B4-BE49-F238E27FC236}">
                <a16:creationId xmlns:a16="http://schemas.microsoft.com/office/drawing/2014/main" id="{6B281524-03E5-4C77-B523-4986C40998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61" r="23001"/>
          <a:stretch>
            <a:fillRect/>
          </a:stretch>
        </p:blipFill>
        <p:spPr bwMode="auto">
          <a:xfrm>
            <a:off x="9067800" y="1141931"/>
            <a:ext cx="9366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6ebb2_e4ecac7d_XL.jpg">
            <a:hlinkClick r:id="" action="ppaction://noaction">
              <a:snd r:embed="rId4" name="drumroll.wav"/>
            </a:hlinkClick>
            <a:extLst>
              <a:ext uri="{FF2B5EF4-FFF2-40B4-BE49-F238E27FC236}">
                <a16:creationId xmlns:a16="http://schemas.microsoft.com/office/drawing/2014/main" id="{C4C41985-3AB2-4C92-BE20-34A4519A1A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813"/>
          <a:stretch>
            <a:fillRect/>
          </a:stretch>
        </p:blipFill>
        <p:spPr bwMode="auto">
          <a:xfrm>
            <a:off x="2220167" y="1079598"/>
            <a:ext cx="647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260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6663B5-56AC-4B8D-A422-92D8B0E3EF58}"/>
              </a:ext>
            </a:extLst>
          </p:cNvPr>
          <p:cNvSpPr txBox="1"/>
          <p:nvPr/>
        </p:nvSpPr>
        <p:spPr bwMode="auto">
          <a:xfrm>
            <a:off x="2223572" y="783162"/>
            <a:ext cx="68204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3" name="Рисунок 2" descr="0_5328f_72dea999_XL.jpg">
            <a:hlinkClick r:id="" action="ppaction://noaction">
              <a:snd r:embed="rId2" name="drumroll.wav"/>
            </a:hlinkClick>
            <a:extLst>
              <a:ext uri="{FF2B5EF4-FFF2-40B4-BE49-F238E27FC236}">
                <a16:creationId xmlns:a16="http://schemas.microsoft.com/office/drawing/2014/main" id="{B8A1AD0F-94C0-4EFC-B57D-3DF9A3A8EE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0269" y="2079408"/>
            <a:ext cx="2035707" cy="300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_723fa_9395630d_XL.png">
            <a:hlinkClick r:id="" action="ppaction://noaction">
              <a:snd r:embed="rId2" name="drumroll.wav"/>
            </a:hlinkClick>
            <a:extLst>
              <a:ext uri="{FF2B5EF4-FFF2-40B4-BE49-F238E27FC236}">
                <a16:creationId xmlns:a16="http://schemas.microsoft.com/office/drawing/2014/main" id="{289D5067-826F-4B04-BBC4-641A75D886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2925" y="2537248"/>
            <a:ext cx="2621744" cy="266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6c416_777f948c_XL.png">
            <a:hlinkClick r:id="" action="ppaction://hlinkshowjump?jump=nextslide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EFCC38F4-82CC-4B67-A224-34E3407D62E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9744" y="2657734"/>
            <a:ext cx="2103178" cy="242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47564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22</TotalTime>
  <Words>89</Words>
  <Application>Microsoft Office PowerPoint</Application>
  <PresentationFormat>Широкоэкранный</PresentationFormat>
  <Paragraphs>27</Paragraphs>
  <Slides>10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Corbel</vt:lpstr>
      <vt:lpstr>Monotype Corsiva</vt:lpstr>
      <vt:lpstr>Times New Roman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 морарь</dc:creator>
  <cp:lastModifiedBy>Пользователь</cp:lastModifiedBy>
  <cp:revision>4</cp:revision>
  <dcterms:created xsi:type="dcterms:W3CDTF">2021-05-17T18:11:36Z</dcterms:created>
  <dcterms:modified xsi:type="dcterms:W3CDTF">2021-05-19T08:45:56Z</dcterms:modified>
</cp:coreProperties>
</file>