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llforchildren.ru/pictures/school3_s/school03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4788243" cy="472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00600" y="381000"/>
            <a:ext cx="3810000" cy="440120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smtClean="0"/>
              <a:t>Данная </a:t>
            </a:r>
            <a:r>
              <a:rPr lang="ru-RU" sz="2800" dirty="0"/>
              <a:t>игра поможет  Вам с ребенком  закрепить окончания имен существительных.  Распределяй картинки в домики  и проговаривай их названия . 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н она оно\3351899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54" b="8318"/>
          <a:stretch>
            <a:fillRect/>
          </a:stretch>
        </p:blipFill>
        <p:spPr bwMode="auto">
          <a:xfrm>
            <a:off x="3124200" y="1676400"/>
            <a:ext cx="2825534" cy="3048000"/>
          </a:xfrm>
          <a:prstGeom prst="rect">
            <a:avLst/>
          </a:prstGeom>
          <a:noFill/>
        </p:spPr>
      </p:pic>
      <p:pic>
        <p:nvPicPr>
          <p:cNvPr id="5" name="Рисунок 4" descr="G:\он она оно\335189997.jpg"/>
          <p:cNvPicPr/>
          <p:nvPr/>
        </p:nvPicPr>
        <p:blipFill>
          <a:blip r:embed="rId3" cstate="print"/>
          <a:srcRect l="15762" t="2850" r="54291" b="80544"/>
          <a:stretch>
            <a:fillRect/>
          </a:stretch>
        </p:blipFill>
        <p:spPr bwMode="auto">
          <a:xfrm>
            <a:off x="381000" y="228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он она оно\335189997.jpg"/>
          <p:cNvPicPr/>
          <p:nvPr/>
        </p:nvPicPr>
        <p:blipFill>
          <a:blip r:embed="rId3" cstate="print"/>
          <a:srcRect l="13660" t="51426" r="54115" b="30235"/>
          <a:stretch>
            <a:fillRect/>
          </a:stretch>
        </p:blipFill>
        <p:spPr bwMode="auto">
          <a:xfrm>
            <a:off x="6705600" y="381000"/>
            <a:ext cx="1752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он она оно\335189997.jpg"/>
          <p:cNvPicPr/>
          <p:nvPr/>
        </p:nvPicPr>
        <p:blipFill>
          <a:blip r:embed="rId3" cstate="print"/>
          <a:srcRect l="55692" t="1983" r="13485" b="81288"/>
          <a:stretch>
            <a:fillRect/>
          </a:stretch>
        </p:blipFill>
        <p:spPr bwMode="auto">
          <a:xfrm>
            <a:off x="609600" y="4495800"/>
            <a:ext cx="1676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он она оно\335189998.jpg"/>
          <p:cNvPicPr/>
          <p:nvPr/>
        </p:nvPicPr>
        <p:blipFill>
          <a:blip r:embed="rId4" cstate="print"/>
          <a:srcRect l="55867" t="73482" r="12960" b="8798"/>
          <a:stretch>
            <a:fillRect/>
          </a:stretch>
        </p:blipFill>
        <p:spPr bwMode="auto">
          <a:xfrm>
            <a:off x="6705600" y="4419600"/>
            <a:ext cx="1695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0.08889 L 0.21666 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8264 L 0.24167 -0.19375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7.77778E-6 L -0.175 0.18889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н она оно\33518999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57200"/>
            <a:ext cx="3709987" cy="5243362"/>
          </a:xfrm>
          <a:prstGeom prst="rect">
            <a:avLst/>
          </a:prstGeom>
          <a:noFill/>
        </p:spPr>
      </p:pic>
      <p:pic>
        <p:nvPicPr>
          <p:cNvPr id="3" name="Рисунок 2" descr="G:\он она оно\335189998.jpg"/>
          <p:cNvPicPr/>
          <p:nvPr/>
        </p:nvPicPr>
        <p:blipFill>
          <a:blip r:embed="rId3" cstate="print"/>
          <a:srcRect l="14886" t="2726" r="53240" b="80173"/>
          <a:stretch>
            <a:fillRect/>
          </a:stretch>
        </p:blipFill>
        <p:spPr bwMode="auto">
          <a:xfrm>
            <a:off x="533400" y="457200"/>
            <a:ext cx="1733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он она оно\335189998.jpg"/>
          <p:cNvPicPr/>
          <p:nvPr/>
        </p:nvPicPr>
        <p:blipFill>
          <a:blip r:embed="rId3" cstate="print"/>
          <a:srcRect l="14886" t="73482" r="53240" b="9418"/>
          <a:stretch>
            <a:fillRect/>
          </a:stretch>
        </p:blipFill>
        <p:spPr bwMode="auto">
          <a:xfrm>
            <a:off x="6553200" y="609600"/>
            <a:ext cx="1809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он она оно\335189998.jpg"/>
          <p:cNvPicPr/>
          <p:nvPr/>
        </p:nvPicPr>
        <p:blipFill>
          <a:blip r:embed="rId3" cstate="print"/>
          <a:srcRect l="14536" t="51673" r="53240" b="30607"/>
          <a:stretch>
            <a:fillRect/>
          </a:stretch>
        </p:blipFill>
        <p:spPr bwMode="auto">
          <a:xfrm>
            <a:off x="6629400" y="4343400"/>
            <a:ext cx="1752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он она оно\335189999.jpg"/>
          <p:cNvPicPr/>
          <p:nvPr/>
        </p:nvPicPr>
        <p:blipFill>
          <a:blip r:embed="rId4" cstate="print"/>
          <a:srcRect l="54641" t="73110" r="11734" b="8674"/>
          <a:stretch>
            <a:fillRect/>
          </a:stretch>
        </p:blipFill>
        <p:spPr bwMode="auto">
          <a:xfrm>
            <a:off x="381000" y="4267200"/>
            <a:ext cx="1828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4.44444E-6 L 0.15001 0.14444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0 L -0.13334 0.15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-0.09931 L -0.24583 -0.16597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н она оно\3351899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95" b="7855"/>
          <a:stretch>
            <a:fillRect/>
          </a:stretch>
        </p:blipFill>
        <p:spPr bwMode="auto">
          <a:xfrm>
            <a:off x="2667000" y="1066800"/>
            <a:ext cx="4038600" cy="4483486"/>
          </a:xfrm>
          <a:prstGeom prst="rect">
            <a:avLst/>
          </a:prstGeom>
          <a:noFill/>
        </p:spPr>
      </p:pic>
      <p:pic>
        <p:nvPicPr>
          <p:cNvPr id="3" name="Рисунок 2" descr="G:\он она оно\335189999.jpg"/>
          <p:cNvPicPr/>
          <p:nvPr/>
        </p:nvPicPr>
        <p:blipFill>
          <a:blip r:embed="rId3" cstate="print"/>
          <a:srcRect l="56042" t="74101" r="13135" b="9046"/>
          <a:stretch>
            <a:fillRect/>
          </a:stretch>
        </p:blipFill>
        <p:spPr bwMode="auto">
          <a:xfrm>
            <a:off x="609600" y="40386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он она оно\335189998.jpg"/>
          <p:cNvPicPr/>
          <p:nvPr/>
        </p:nvPicPr>
        <p:blipFill>
          <a:blip r:embed="rId4" cstate="print"/>
          <a:srcRect l="55867" t="73482" r="12960" b="8798"/>
          <a:stretch>
            <a:fillRect/>
          </a:stretch>
        </p:blipFill>
        <p:spPr bwMode="auto">
          <a:xfrm>
            <a:off x="6858000" y="4267200"/>
            <a:ext cx="1695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он она оно\335189999.jpg"/>
          <p:cNvPicPr/>
          <p:nvPr/>
        </p:nvPicPr>
        <p:blipFill>
          <a:blip r:embed="rId3" cstate="print"/>
          <a:srcRect l="15321" t="52044" r="54550" b="31169"/>
          <a:stretch>
            <a:fillRect/>
          </a:stretch>
        </p:blipFill>
        <p:spPr bwMode="auto">
          <a:xfrm>
            <a:off x="533400" y="8382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он она оно\335189999.jpg"/>
          <p:cNvPicPr/>
          <p:nvPr/>
        </p:nvPicPr>
        <p:blipFill>
          <a:blip r:embed="rId3" cstate="print"/>
          <a:srcRect l="56154" t="52044" r="13072" b="31122"/>
          <a:stretch>
            <a:fillRect/>
          </a:stretch>
        </p:blipFill>
        <p:spPr bwMode="auto">
          <a:xfrm>
            <a:off x="6781800" y="8382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06875 L 0.16667 -0.0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6 0.11667 L 0.27083 0.2277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 0.1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Босс</cp:lastModifiedBy>
  <cp:revision>10</cp:revision>
  <dcterms:created xsi:type="dcterms:W3CDTF">2014-11-23T18:00:46Z</dcterms:created>
  <dcterms:modified xsi:type="dcterms:W3CDTF">2018-03-05T02:56:41Z</dcterms:modified>
</cp:coreProperties>
</file>