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4" r:id="rId5"/>
    <p:sldId id="265" r:id="rId6"/>
    <p:sldId id="25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C60EB-8582-33F6-ED55-6926F4490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2BD092-9738-4B10-D242-2787659AC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70F94-DDDC-6CF1-B3CA-541843525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696-5BD3-40F3-9978-2106ABE1E0C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F50BA9-BEA9-95FE-D446-6939994E9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C62B1-73C9-679F-1A3A-018FE9B7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D39D-CA13-4AB5-A9E8-46540EABE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43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C9BF4-39BC-F7EF-6295-C3500FF1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0E51F4-76B9-5315-68C1-D42E60C30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76EE48-37CC-B4BD-910A-BA78E77C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696-5BD3-40F3-9978-2106ABE1E0C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35272-AC7B-6CF9-4989-87C6172A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78177-8D9E-9E5A-B5D8-F467083D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D39D-CA13-4AB5-A9E8-46540EABE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2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8F7412-B917-33A5-DAEC-7DCA20DE5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FB7941-C124-9B90-2C49-2E8C499AC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92B54-21F6-3776-3930-DCC5519C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696-5BD3-40F3-9978-2106ABE1E0C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4CC77-5185-5511-C358-044770508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73DE38-18FA-79C4-6F56-24026C2F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D39D-CA13-4AB5-A9E8-46540EABE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4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FDD64-5CDC-074E-CAA6-8BCBB30E3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AF12A4-29FD-D84B-820E-1297C889E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B6ABC0-9E63-9412-F3A0-76DD40B6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696-5BD3-40F3-9978-2106ABE1E0C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AB8AC4-0EFD-6729-828B-77D974F1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CBF573-91D3-4B2B-2E21-C6FF856A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D39D-CA13-4AB5-A9E8-46540EABE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9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EF35C-B9FF-1F3D-45EB-A8F92F4E7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7E280A-B59E-002A-0EAF-F35BE9B87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803300-9995-C067-2CCA-C09CFFF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696-5BD3-40F3-9978-2106ABE1E0C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B7DC3-4E59-A60E-C008-51D6FDB3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D2C40-DF36-86D0-6833-20A4D2EB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D39D-CA13-4AB5-A9E8-46540EABE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0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C2C38-5268-5B03-43A0-49EDC4A3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2EA65F-8CA0-72C1-41EA-0FAF32D13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EC6B88-94ED-0AE2-0C88-EE541EA85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A6C8EB-4263-AB1B-4635-C7954C0DC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696-5BD3-40F3-9978-2106ABE1E0C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4BC3BE-EC91-4043-24C2-9771E3D9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C529B1-9660-8835-D5F9-4E74FD95A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D39D-CA13-4AB5-A9E8-46540EABE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A2B06-D74F-977C-FD44-108CA19D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53FCC7-D503-0983-E998-F1B3FF3B0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0B7911-9C23-97FD-B27A-AF021DCB2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680484-6C04-1A8A-20A5-1A52F538C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C34664-B1B3-065B-187B-BACC81AC29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785FB2-0C3F-580A-1E13-644C1CE1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696-5BD3-40F3-9978-2106ABE1E0C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5D27AAB-C142-D71B-DA8E-B3FAEED7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E92E23-8944-EE50-8166-79ED4FA4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D39D-CA13-4AB5-A9E8-46540EABE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51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D810D-1646-CAB0-7754-FA270965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E5E37E-1790-4C8F-8C03-E6B7C61C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696-5BD3-40F3-9978-2106ABE1E0C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2C9543-3DEA-DC27-343D-25E2B75C9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AE361C-6F71-1A37-9B45-A46C1CC07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D39D-CA13-4AB5-A9E8-46540EABE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0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7CBC4F-C74C-2C98-210B-55C8CB9B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696-5BD3-40F3-9978-2106ABE1E0C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3587B8-E905-1BAD-A783-5609D3DD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41347E-73F4-BD9B-9A76-A4D7A0AC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D39D-CA13-4AB5-A9E8-46540EABE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8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B531E-85FA-0E4E-7FF8-8BE9998B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8C603F-93EC-4AC7-6497-E7D14AA91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2197E3-4D36-D607-6037-756D92421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32A159-D8E7-6C2D-230F-6B2401ED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696-5BD3-40F3-9978-2106ABE1E0C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5837CC-4801-8001-79F4-9469FC53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3A3DE5-BA88-8A33-C241-582AEFE9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D39D-CA13-4AB5-A9E8-46540EABE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1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0A68F-20E9-16EA-340F-7D0C8C65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FBD412-3DDB-383E-15EB-02A7BBC3D2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18A446-6269-D4B7-CC90-FFD8E8F60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E633D7-EFDB-93E4-9344-3CF9CAC11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696-5BD3-40F3-9978-2106ABE1E0C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F19E3A-6A28-DBAE-2726-3A333CEE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AE7E4C-EAEF-D98F-3A30-88488437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D39D-CA13-4AB5-A9E8-46540EABE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1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448B3-81B4-F399-0243-B760CB5E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93F9DF-4094-984D-7CCE-EA6DBB7E5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FCB7C-ADC8-9106-C6E5-AA8811159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AC696-5BD3-40F3-9978-2106ABE1E0CA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CEAD0A-8632-E0FA-D387-F890EF786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7EC40E-5943-833E-88A4-3BBB03918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2D39D-CA13-4AB5-A9E8-46540EABE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6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32DFF7E-E0AF-C13E-5A9B-91D65BD4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3126" cy="713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2F6B4-D165-45DB-85EA-A90B9B5E2E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Планеты солнечной системы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084528-C90B-6166-C5DD-6F740246E2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Автор: Морарь И.Д. </a:t>
            </a:r>
          </a:p>
          <a:p>
            <a:r>
              <a:rPr lang="ru-RU" dirty="0"/>
              <a:t>Средняя группа</a:t>
            </a:r>
          </a:p>
        </p:txBody>
      </p:sp>
    </p:spTree>
    <p:extLst>
      <p:ext uri="{BB962C8B-B14F-4D97-AF65-F5344CB8AC3E}">
        <p14:creationId xmlns:p14="http://schemas.microsoft.com/office/powerpoint/2010/main" val="314270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389EB3-9BAD-4966-FF1A-B05B5227B1D3}"/>
              </a:ext>
            </a:extLst>
          </p:cNvPr>
          <p:cNvSpPr/>
          <p:nvPr/>
        </p:nvSpPr>
        <p:spPr>
          <a:xfrm>
            <a:off x="927100" y="822236"/>
            <a:ext cx="101473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 представления и знания о космосе, о Солнечной системе.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7B835B-E0EF-1A01-ED26-2BD929F91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3126" cy="713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3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5155245-CE76-212E-342B-28C5D950A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1" y="-88129"/>
            <a:ext cx="12205531" cy="703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2F3BCB1-0643-4AF3-DA76-95F174FAD2EB}"/>
              </a:ext>
            </a:extLst>
          </p:cNvPr>
          <p:cNvSpPr/>
          <p:nvPr/>
        </p:nvSpPr>
        <p:spPr>
          <a:xfrm>
            <a:off x="4248150" y="612843"/>
            <a:ext cx="3695700" cy="56323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порядку все планеты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Назовёт любой из нас: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— Меркурий,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— Венера,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— Земля,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— Марс.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— Юпитер,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 — Сатурн,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— Уран,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ним — Нептун.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восьмым идёт по счёту.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 ним уже, потом,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девятая планета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названием Плутон.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Хайт</a:t>
            </a:r>
          </a:p>
        </p:txBody>
      </p:sp>
    </p:spTree>
    <p:extLst>
      <p:ext uri="{BB962C8B-B14F-4D97-AF65-F5344CB8AC3E}">
        <p14:creationId xmlns:p14="http://schemas.microsoft.com/office/powerpoint/2010/main" val="306838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5155245-CE76-212E-342B-28C5D950A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6" y="90346"/>
            <a:ext cx="12205531" cy="703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3625F8-D176-2619-6A5E-F9F07283F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59" y="940691"/>
            <a:ext cx="2422689" cy="2235074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61A9DB6-206A-4BDA-5CE0-9B976D78C05A}"/>
              </a:ext>
            </a:extLst>
          </p:cNvPr>
          <p:cNvSpPr txBox="1">
            <a:spLocks/>
          </p:cNvSpPr>
          <p:nvPr/>
        </p:nvSpPr>
        <p:spPr>
          <a:xfrm>
            <a:off x="231153" y="194352"/>
            <a:ext cx="5448300" cy="5105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1CB5809-C508-8A34-1382-D1DDE3C47DBD}"/>
              </a:ext>
            </a:extLst>
          </p:cNvPr>
          <p:cNvSpPr txBox="1">
            <a:spLocks/>
          </p:cNvSpPr>
          <p:nvPr/>
        </p:nvSpPr>
        <p:spPr>
          <a:xfrm>
            <a:off x="3120403" y="238576"/>
            <a:ext cx="5118100" cy="11684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24C88E-2217-3249-E8FB-3FAB97CCB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6" y="940691"/>
            <a:ext cx="2598993" cy="223507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CC775F8-D775-8F6C-E3A2-C65F3143E21C}"/>
              </a:ext>
            </a:extLst>
          </p:cNvPr>
          <p:cNvSpPr txBox="1">
            <a:spLocks/>
          </p:cNvSpPr>
          <p:nvPr/>
        </p:nvSpPr>
        <p:spPr>
          <a:xfrm>
            <a:off x="6446751" y="218216"/>
            <a:ext cx="4203700" cy="939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Венера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1E9056-C714-47F6-3705-3868572D4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01" y="940691"/>
            <a:ext cx="2326133" cy="2235074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0464FA6-C754-7322-EF10-88FA3500F719}"/>
              </a:ext>
            </a:extLst>
          </p:cNvPr>
          <p:cNvSpPr txBox="1">
            <a:spLocks/>
          </p:cNvSpPr>
          <p:nvPr/>
        </p:nvSpPr>
        <p:spPr>
          <a:xfrm>
            <a:off x="1098241" y="3589073"/>
            <a:ext cx="3175000" cy="761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55C808-4570-A22D-DB4E-0CB26A9195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88" y="4300615"/>
            <a:ext cx="2561121" cy="22350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AC0C2A-7162-52AA-668C-D82A09846113}"/>
              </a:ext>
            </a:extLst>
          </p:cNvPr>
          <p:cNvSpPr txBox="1"/>
          <p:nvPr/>
        </p:nvSpPr>
        <p:spPr>
          <a:xfrm>
            <a:off x="4273241" y="3531174"/>
            <a:ext cx="331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Луна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10A6B0-C2C7-2E44-0761-41C00589FC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83" y="4351072"/>
            <a:ext cx="3036416" cy="2168869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F98A15A-3979-0233-7628-1D3083B64AAE}"/>
              </a:ext>
            </a:extLst>
          </p:cNvPr>
          <p:cNvSpPr txBox="1">
            <a:spLocks/>
          </p:cNvSpPr>
          <p:nvPr/>
        </p:nvSpPr>
        <p:spPr>
          <a:xfrm>
            <a:off x="7236648" y="3589073"/>
            <a:ext cx="4241799" cy="86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Марс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5121CB-43C2-1398-161C-7585A77139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041" y="4353711"/>
            <a:ext cx="2887014" cy="21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5155245-CE76-212E-342B-28C5D950A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5531" cy="703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7B5C3A51-3F4F-80D4-F841-9FDD97EF9382}"/>
              </a:ext>
            </a:extLst>
          </p:cNvPr>
          <p:cNvSpPr txBox="1">
            <a:spLocks/>
          </p:cNvSpPr>
          <p:nvPr/>
        </p:nvSpPr>
        <p:spPr>
          <a:xfrm>
            <a:off x="1773068" y="394833"/>
            <a:ext cx="5176608" cy="7446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Сатурн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61307E-895C-EA66-6EE8-E21C49EEE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56" y="1139473"/>
            <a:ext cx="2562796" cy="2044430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82B074E2-4CB0-0250-DCEE-C621500CDB00}"/>
              </a:ext>
            </a:extLst>
          </p:cNvPr>
          <p:cNvSpPr txBox="1">
            <a:spLocks/>
          </p:cNvSpPr>
          <p:nvPr/>
        </p:nvSpPr>
        <p:spPr>
          <a:xfrm>
            <a:off x="5586552" y="394833"/>
            <a:ext cx="4329583" cy="8687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Уран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0C36F16-4D40-91A4-59BD-977255B81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838" y="1109776"/>
            <a:ext cx="2562795" cy="2059992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B60A62A-59C4-0AF0-6436-72C5E83EDCCA}"/>
              </a:ext>
            </a:extLst>
          </p:cNvPr>
          <p:cNvSpPr txBox="1">
            <a:spLocks/>
          </p:cNvSpPr>
          <p:nvPr/>
        </p:nvSpPr>
        <p:spPr>
          <a:xfrm>
            <a:off x="978327" y="3409054"/>
            <a:ext cx="3238318" cy="3998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Нептун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B914FE-1D46-2A95-A678-A61F571F1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39" y="4135633"/>
            <a:ext cx="2371495" cy="2450205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65C39425-6290-AA14-F2BB-E9129505C0D6}"/>
              </a:ext>
            </a:extLst>
          </p:cNvPr>
          <p:cNvSpPr txBox="1">
            <a:spLocks/>
          </p:cNvSpPr>
          <p:nvPr/>
        </p:nvSpPr>
        <p:spPr>
          <a:xfrm>
            <a:off x="5194972" y="3434210"/>
            <a:ext cx="3886200" cy="7493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Плутон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C424D08-BEB1-514B-17D0-05545DF6E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73" y="4135633"/>
            <a:ext cx="2562795" cy="242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0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6733AFA-EE1D-1F7F-8A72-BFF7EB5A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50886" cy="717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B9EADE-A80E-C6A1-A81F-F3888D18F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990" y="208655"/>
            <a:ext cx="4652019" cy="65803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E568DA-4526-E321-8AA0-51B41FA0B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4" y="477293"/>
            <a:ext cx="1475892" cy="14758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766E06-A74D-9983-3766-C40526AD6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1413" y="277037"/>
            <a:ext cx="1400442" cy="14004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0FF85F-FB62-3A96-4F7F-B2742E8D0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6484" y="1565326"/>
            <a:ext cx="1353733" cy="17152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42B233A-E522-8113-EFD1-968BBAC0FC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6252" y="2746177"/>
            <a:ext cx="1513817" cy="15053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639A1E-68BF-E29D-E621-B4CB852929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8729" y="2265508"/>
            <a:ext cx="1475892" cy="14675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244D328-C430-4EA5-6441-37A525BE4F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6484" y="3889307"/>
            <a:ext cx="1353733" cy="135373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B253436-4B29-0FC6-6314-ACCC216103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074" y="3739337"/>
            <a:ext cx="1360133" cy="15037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F45D78C-3CA9-1F7A-1E10-223B58533B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21502" y="5413277"/>
            <a:ext cx="1383550" cy="137573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2719158-04A0-2BCE-DB8F-51889855CC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8723" y="5156462"/>
            <a:ext cx="1321490" cy="132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0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23321 -0.05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0.02014 L 0.53646 0.136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96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18177 0.12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11111E-6 L 0.425 0.174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17266 -0.563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-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27917 0.4347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4233 -0.0421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7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40677 0.3229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29739 -0.106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0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103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Планеты солнечной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Планеты солнечной системы</dc:title>
  <dc:creator>дима морарь</dc:creator>
  <cp:lastModifiedBy>дима морарь</cp:lastModifiedBy>
  <cp:revision>1</cp:revision>
  <dcterms:created xsi:type="dcterms:W3CDTF">2024-04-10T18:06:42Z</dcterms:created>
  <dcterms:modified xsi:type="dcterms:W3CDTF">2024-04-10T18:38:38Z</dcterms:modified>
</cp:coreProperties>
</file>