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5"/>
  </p:notesMasterIdLst>
  <p:sldIdLst>
    <p:sldId id="256" r:id="rId2"/>
    <p:sldId id="269" r:id="rId3"/>
    <p:sldId id="261" r:id="rId4"/>
    <p:sldId id="260" r:id="rId5"/>
    <p:sldId id="257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5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34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33D2A-A0D7-483D-8453-B6E16693B4AC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3A288F-4AA8-462B-93CD-2A0783A1FC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A288F-4AA8-462B-93CD-2A0783A1FC0B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799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228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1223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982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73114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5283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8279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64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443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459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308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19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045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836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472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428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59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  <p:sldLayoutId id="214748380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7.jpeg"/><Relationship Id="rId12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11" Type="http://schemas.openxmlformats.org/officeDocument/2006/relationships/image" Target="../media/image11.jpeg"/><Relationship Id="rId5" Type="http://schemas.openxmlformats.org/officeDocument/2006/relationships/image" Target="../media/image6.jpeg"/><Relationship Id="rId10" Type="http://schemas.openxmlformats.org/officeDocument/2006/relationships/image" Target="../media/image10.jpeg"/><Relationship Id="rId4" Type="http://schemas.openxmlformats.org/officeDocument/2006/relationships/image" Target="../media/image5.jpeg"/><Relationship Id="rId9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7.jpeg"/><Relationship Id="rId12" Type="http://schemas.openxmlformats.org/officeDocument/2006/relationships/image" Target="../media/image1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11" Type="http://schemas.openxmlformats.org/officeDocument/2006/relationships/image" Target="../media/image11.jpeg"/><Relationship Id="rId5" Type="http://schemas.openxmlformats.org/officeDocument/2006/relationships/image" Target="../media/image6.jpeg"/><Relationship Id="rId10" Type="http://schemas.openxmlformats.org/officeDocument/2006/relationships/image" Target="../media/image10.jpeg"/><Relationship Id="rId4" Type="http://schemas.openxmlformats.org/officeDocument/2006/relationships/image" Target="../media/image5.jpeg"/><Relationship Id="rId9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7.jpeg"/><Relationship Id="rId12" Type="http://schemas.openxmlformats.org/officeDocument/2006/relationships/image" Target="../media/image1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11" Type="http://schemas.openxmlformats.org/officeDocument/2006/relationships/image" Target="../media/image11.jpeg"/><Relationship Id="rId5" Type="http://schemas.openxmlformats.org/officeDocument/2006/relationships/image" Target="../media/image6.jpeg"/><Relationship Id="rId10" Type="http://schemas.openxmlformats.org/officeDocument/2006/relationships/image" Target="../media/image10.jpeg"/><Relationship Id="rId4" Type="http://schemas.openxmlformats.org/officeDocument/2006/relationships/image" Target="../media/image5.jpeg"/><Relationship Id="rId9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jpeg"/><Relationship Id="rId5" Type="http://schemas.openxmlformats.org/officeDocument/2006/relationships/image" Target="../media/image4.png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11" Type="http://schemas.openxmlformats.org/officeDocument/2006/relationships/image" Target="../media/image11.jpeg"/><Relationship Id="rId5" Type="http://schemas.openxmlformats.org/officeDocument/2006/relationships/image" Target="../media/image6.jpeg"/><Relationship Id="rId10" Type="http://schemas.openxmlformats.org/officeDocument/2006/relationships/image" Target="../media/image10.jpeg"/><Relationship Id="rId4" Type="http://schemas.openxmlformats.org/officeDocument/2006/relationships/image" Target="../media/image5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7.jpeg"/><Relationship Id="rId12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11" Type="http://schemas.openxmlformats.org/officeDocument/2006/relationships/image" Target="../media/image11.jpeg"/><Relationship Id="rId5" Type="http://schemas.openxmlformats.org/officeDocument/2006/relationships/image" Target="../media/image6.jpeg"/><Relationship Id="rId10" Type="http://schemas.openxmlformats.org/officeDocument/2006/relationships/image" Target="../media/image10.jpeg"/><Relationship Id="rId4" Type="http://schemas.openxmlformats.org/officeDocument/2006/relationships/image" Target="../media/image5.jpeg"/><Relationship Id="rId9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3" Type="http://schemas.openxmlformats.org/officeDocument/2006/relationships/image" Target="../media/image4.png"/><Relationship Id="rId7" Type="http://schemas.openxmlformats.org/officeDocument/2006/relationships/image" Target="../media/image7.jpeg"/><Relationship Id="rId12" Type="http://schemas.openxmlformats.org/officeDocument/2006/relationships/image" Target="../media/image1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11" Type="http://schemas.openxmlformats.org/officeDocument/2006/relationships/image" Target="../media/image11.jpeg"/><Relationship Id="rId5" Type="http://schemas.openxmlformats.org/officeDocument/2006/relationships/image" Target="../media/image6.jpeg"/><Relationship Id="rId10" Type="http://schemas.openxmlformats.org/officeDocument/2006/relationships/image" Target="../media/image10.jpeg"/><Relationship Id="rId4" Type="http://schemas.openxmlformats.org/officeDocument/2006/relationships/image" Target="../media/image5.jpeg"/><Relationship Id="rId9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11" Type="http://schemas.openxmlformats.org/officeDocument/2006/relationships/image" Target="../media/image11.jpeg"/><Relationship Id="rId5" Type="http://schemas.openxmlformats.org/officeDocument/2006/relationships/image" Target="../media/image6.jpeg"/><Relationship Id="rId10" Type="http://schemas.openxmlformats.org/officeDocument/2006/relationships/image" Target="../media/image10.jpeg"/><Relationship Id="rId4" Type="http://schemas.openxmlformats.org/officeDocument/2006/relationships/image" Target="../media/image5.jpeg"/><Relationship Id="rId9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7.jpeg"/><Relationship Id="rId12" Type="http://schemas.openxmlformats.org/officeDocument/2006/relationships/image" Target="../media/image1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11" Type="http://schemas.openxmlformats.org/officeDocument/2006/relationships/image" Target="../media/image11.jpeg"/><Relationship Id="rId5" Type="http://schemas.openxmlformats.org/officeDocument/2006/relationships/image" Target="../media/image6.jpeg"/><Relationship Id="rId10" Type="http://schemas.openxmlformats.org/officeDocument/2006/relationships/image" Target="../media/image10.jpeg"/><Relationship Id="rId4" Type="http://schemas.openxmlformats.org/officeDocument/2006/relationships/image" Target="../media/image5.jpeg"/><Relationship Id="rId9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7.jpeg"/><Relationship Id="rId12" Type="http://schemas.openxmlformats.org/officeDocument/2006/relationships/image" Target="../media/image1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11" Type="http://schemas.openxmlformats.org/officeDocument/2006/relationships/image" Target="../media/image11.jpeg"/><Relationship Id="rId5" Type="http://schemas.openxmlformats.org/officeDocument/2006/relationships/image" Target="../media/image6.jpeg"/><Relationship Id="rId10" Type="http://schemas.openxmlformats.org/officeDocument/2006/relationships/image" Target="../media/image10.jpeg"/><Relationship Id="rId4" Type="http://schemas.openxmlformats.org/officeDocument/2006/relationships/image" Target="../media/image5.jpeg"/><Relationship Id="rId9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7.jpeg"/><Relationship Id="rId3" Type="http://schemas.openxmlformats.org/officeDocument/2006/relationships/image" Target="../media/image3.jpeg"/><Relationship Id="rId7" Type="http://schemas.openxmlformats.org/officeDocument/2006/relationships/image" Target="../media/image2.jpe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0.jpeg"/><Relationship Id="rId5" Type="http://schemas.openxmlformats.org/officeDocument/2006/relationships/image" Target="../media/image5.jpeg"/><Relationship Id="rId10" Type="http://schemas.openxmlformats.org/officeDocument/2006/relationships/image" Target="../media/image9.jpeg"/><Relationship Id="rId4" Type="http://schemas.openxmlformats.org/officeDocument/2006/relationships/image" Target="../media/image4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115616" y="1545155"/>
            <a:ext cx="652223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«Почини игрушку»</a:t>
            </a:r>
          </a:p>
        </p:txBody>
      </p:sp>
      <p:pic>
        <p:nvPicPr>
          <p:cNvPr id="14" name="Picture 11" descr="C:\Users\ПК\Desktop\картинки\image(24).jpg"/>
          <p:cNvPicPr>
            <a:picLocks noChangeAspect="1" noChangeArrowheads="1"/>
          </p:cNvPicPr>
          <p:nvPr/>
        </p:nvPicPr>
        <p:blipFill>
          <a:blip r:embed="rId2"/>
          <a:srcRect r="13775" b="18797"/>
          <a:stretch>
            <a:fillRect/>
          </a:stretch>
        </p:blipFill>
        <p:spPr bwMode="auto">
          <a:xfrm>
            <a:off x="1187624" y="2764647"/>
            <a:ext cx="4286280" cy="2857520"/>
          </a:xfrm>
          <a:prstGeom prst="rect">
            <a:avLst/>
          </a:prstGeom>
          <a:noFill/>
        </p:spPr>
      </p:pic>
      <p:pic>
        <p:nvPicPr>
          <p:cNvPr id="15" name="Picture 6" descr="C:\Users\ПК\Desktop\Рисунок4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457973">
            <a:off x="5909010" y="3763899"/>
            <a:ext cx="1873255" cy="1213314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C:\Users\112\Desktop\През\powerpoint-themes-free-download-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14282" y="214290"/>
            <a:ext cx="8784976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500042"/>
            <a:ext cx="4000528" cy="5929354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5" descr="C:\Users\112\Desktop\pitr-red-arrows-set-5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8393963" y="6159764"/>
            <a:ext cx="492977" cy="648071"/>
          </a:xfrm>
          <a:prstGeom prst="rect">
            <a:avLst/>
          </a:prstGeom>
          <a:noFill/>
        </p:spPr>
      </p:pic>
      <p:pic>
        <p:nvPicPr>
          <p:cNvPr id="13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468" t="7724" r="77891" b="68768"/>
          <a:stretch>
            <a:fillRect/>
          </a:stretch>
        </p:blipFill>
        <p:spPr bwMode="auto">
          <a:xfrm>
            <a:off x="714348" y="857232"/>
            <a:ext cx="857256" cy="857256"/>
          </a:xfrm>
          <a:prstGeom prst="rect">
            <a:avLst/>
          </a:prstGeom>
          <a:noFill/>
        </p:spPr>
      </p:pic>
      <p:pic>
        <p:nvPicPr>
          <p:cNvPr id="1032" name="Picture 8" descr="C:\Users\ПК\Desktop\Рисунок6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3071810"/>
            <a:ext cx="858682" cy="876169"/>
          </a:xfrm>
          <a:prstGeom prst="rect">
            <a:avLst/>
          </a:prstGeom>
          <a:noFill/>
        </p:spPr>
      </p:pic>
      <p:pic>
        <p:nvPicPr>
          <p:cNvPr id="1030" name="Picture 6" descr="C:\Users\ПК\Desktop\Рисунок4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888"/>
          <a:stretch>
            <a:fillRect/>
          </a:stretch>
        </p:blipFill>
        <p:spPr bwMode="auto">
          <a:xfrm>
            <a:off x="2571736" y="5143512"/>
            <a:ext cx="1873255" cy="1141876"/>
          </a:xfrm>
          <a:prstGeom prst="rect">
            <a:avLst/>
          </a:prstGeom>
          <a:noFill/>
        </p:spPr>
      </p:pic>
      <p:pic>
        <p:nvPicPr>
          <p:cNvPr id="17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CFFFF"/>
              </a:clrFrom>
              <a:clrTo>
                <a:srgbClr val="FCFFFF">
                  <a:alpha val="0"/>
                </a:srgbClr>
              </a:clrTo>
            </a:clrChange>
          </a:blip>
          <a:srcRect l="45010" t="52774" r="45703"/>
          <a:stretch>
            <a:fillRect/>
          </a:stretch>
        </p:blipFill>
        <p:spPr bwMode="auto">
          <a:xfrm>
            <a:off x="3357554" y="928670"/>
            <a:ext cx="377034" cy="1357322"/>
          </a:xfrm>
          <a:prstGeom prst="rect">
            <a:avLst/>
          </a:prstGeom>
          <a:noFill/>
        </p:spPr>
      </p:pic>
      <p:pic>
        <p:nvPicPr>
          <p:cNvPr id="1027" name="Picture 3" descr="C:\Users\ПК\Desktop\Рисунок1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5214950"/>
            <a:ext cx="1714512" cy="1036035"/>
          </a:xfrm>
          <a:prstGeom prst="rect">
            <a:avLst/>
          </a:prstGeom>
          <a:noFill/>
        </p:spPr>
      </p:pic>
      <p:pic>
        <p:nvPicPr>
          <p:cNvPr id="5" name="Picture 4" descr="C:\Users\ПК\Desktop\Рисунок2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2071678"/>
            <a:ext cx="1202856" cy="1795461"/>
          </a:xfrm>
          <a:prstGeom prst="rect">
            <a:avLst/>
          </a:prstGeom>
          <a:noFill/>
        </p:spPr>
      </p:pic>
      <p:pic>
        <p:nvPicPr>
          <p:cNvPr id="1031" name="Picture 7" descr="C:\Users\ПК\Desktop\Рисунок5.jpg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2222"/>
          <a:stretch>
            <a:fillRect/>
          </a:stretch>
        </p:blipFill>
        <p:spPr bwMode="auto">
          <a:xfrm>
            <a:off x="3071802" y="4071942"/>
            <a:ext cx="1245332" cy="1000132"/>
          </a:xfrm>
          <a:prstGeom prst="rect">
            <a:avLst/>
          </a:prstGeom>
          <a:noFill/>
        </p:spPr>
      </p:pic>
      <p:pic>
        <p:nvPicPr>
          <p:cNvPr id="1029" name="Picture 5" descr="C:\Users\ПК\Desktop\Рисунок3.jpg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2428868"/>
            <a:ext cx="943129" cy="1143008"/>
          </a:xfrm>
          <a:prstGeom prst="rect">
            <a:avLst/>
          </a:prstGeom>
          <a:noFill/>
        </p:spPr>
      </p:pic>
      <p:pic>
        <p:nvPicPr>
          <p:cNvPr id="1033" name="Picture 9" descr="C:\Users\ПК\Desktop\Рисунок7.jp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799"/>
          <a:stretch>
            <a:fillRect/>
          </a:stretch>
        </p:blipFill>
        <p:spPr bwMode="auto">
          <a:xfrm>
            <a:off x="1000100" y="3786190"/>
            <a:ext cx="1225550" cy="1160462"/>
          </a:xfrm>
          <a:prstGeom prst="rect">
            <a:avLst/>
          </a:prstGeom>
          <a:noFill/>
        </p:spPr>
      </p:pic>
      <p:pic>
        <p:nvPicPr>
          <p:cNvPr id="35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rcRect l="22267" t="11306" r="62281" b="53432"/>
          <a:stretch>
            <a:fillRect/>
          </a:stretch>
        </p:blipFill>
        <p:spPr bwMode="auto">
          <a:xfrm>
            <a:off x="2214546" y="714356"/>
            <a:ext cx="785818" cy="1269398"/>
          </a:xfrm>
          <a:prstGeom prst="rect">
            <a:avLst/>
          </a:prstGeom>
          <a:noFill/>
        </p:spPr>
      </p:pic>
      <p:pic>
        <p:nvPicPr>
          <p:cNvPr id="19" name="Picture 11" descr="C:\Users\ПК\Desktop\картинки\image(24).jpg"/>
          <p:cNvPicPr>
            <a:picLocks noChangeAspect="1" noChangeArrowheads="1"/>
          </p:cNvPicPr>
          <p:nvPr/>
        </p:nvPicPr>
        <p:blipFill>
          <a:blip r:embed="rId12"/>
          <a:srcRect r="13775"/>
          <a:stretch>
            <a:fillRect/>
          </a:stretch>
        </p:blipFill>
        <p:spPr bwMode="auto">
          <a:xfrm>
            <a:off x="4643438" y="1857364"/>
            <a:ext cx="4286280" cy="3518972"/>
          </a:xfrm>
          <a:prstGeom prst="rect">
            <a:avLst/>
          </a:prstGeom>
          <a:noFill/>
        </p:spPr>
      </p:pic>
      <p:pic>
        <p:nvPicPr>
          <p:cNvPr id="20" name="Picture 6" descr="C:\Users\ПК\Desktop\Рисунок4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3214686"/>
            <a:ext cx="1873255" cy="121331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8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9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1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2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4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5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7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8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0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1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C:\Users\112\Desktop\През\powerpoint-themes-free-download-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14282" y="214290"/>
            <a:ext cx="8784976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500042"/>
            <a:ext cx="4000528" cy="5929354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5" descr="C:\Users\112\Desktop\pitr-red-arrows-set-5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8393963" y="6159764"/>
            <a:ext cx="492977" cy="648071"/>
          </a:xfrm>
          <a:prstGeom prst="rect">
            <a:avLst/>
          </a:prstGeom>
          <a:noFill/>
        </p:spPr>
      </p:pic>
      <p:pic>
        <p:nvPicPr>
          <p:cNvPr id="13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468" t="7724" r="77891" b="68768"/>
          <a:stretch>
            <a:fillRect/>
          </a:stretch>
        </p:blipFill>
        <p:spPr bwMode="auto">
          <a:xfrm>
            <a:off x="714348" y="857232"/>
            <a:ext cx="857256" cy="857256"/>
          </a:xfrm>
          <a:prstGeom prst="rect">
            <a:avLst/>
          </a:prstGeom>
          <a:noFill/>
        </p:spPr>
      </p:pic>
      <p:pic>
        <p:nvPicPr>
          <p:cNvPr id="1032" name="Picture 8" descr="C:\Users\ПК\Desktop\Рисунок6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3071810"/>
            <a:ext cx="858682" cy="876169"/>
          </a:xfrm>
          <a:prstGeom prst="rect">
            <a:avLst/>
          </a:prstGeom>
          <a:noFill/>
        </p:spPr>
      </p:pic>
      <p:pic>
        <p:nvPicPr>
          <p:cNvPr id="1030" name="Picture 6" descr="C:\Users\ПК\Desktop\Рисунок4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888"/>
          <a:stretch>
            <a:fillRect/>
          </a:stretch>
        </p:blipFill>
        <p:spPr bwMode="auto">
          <a:xfrm>
            <a:off x="2571736" y="5143512"/>
            <a:ext cx="1873255" cy="1141876"/>
          </a:xfrm>
          <a:prstGeom prst="rect">
            <a:avLst/>
          </a:prstGeom>
          <a:noFill/>
        </p:spPr>
      </p:pic>
      <p:pic>
        <p:nvPicPr>
          <p:cNvPr id="17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CFFFF"/>
              </a:clrFrom>
              <a:clrTo>
                <a:srgbClr val="FCFFFF">
                  <a:alpha val="0"/>
                </a:srgbClr>
              </a:clrTo>
            </a:clrChange>
          </a:blip>
          <a:srcRect l="45010" t="52774" r="45703"/>
          <a:stretch>
            <a:fillRect/>
          </a:stretch>
        </p:blipFill>
        <p:spPr bwMode="auto">
          <a:xfrm>
            <a:off x="3357554" y="928670"/>
            <a:ext cx="377034" cy="1357322"/>
          </a:xfrm>
          <a:prstGeom prst="rect">
            <a:avLst/>
          </a:prstGeom>
          <a:noFill/>
        </p:spPr>
      </p:pic>
      <p:pic>
        <p:nvPicPr>
          <p:cNvPr id="1027" name="Picture 3" descr="C:\Users\ПК\Desktop\Рисунок1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5214950"/>
            <a:ext cx="1714512" cy="1036035"/>
          </a:xfrm>
          <a:prstGeom prst="rect">
            <a:avLst/>
          </a:prstGeom>
          <a:noFill/>
        </p:spPr>
      </p:pic>
      <p:pic>
        <p:nvPicPr>
          <p:cNvPr id="5" name="Picture 4" descr="C:\Users\ПК\Desktop\Рисунок2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2071678"/>
            <a:ext cx="1202856" cy="1795461"/>
          </a:xfrm>
          <a:prstGeom prst="rect">
            <a:avLst/>
          </a:prstGeom>
          <a:noFill/>
        </p:spPr>
      </p:pic>
      <p:pic>
        <p:nvPicPr>
          <p:cNvPr id="1031" name="Picture 7" descr="C:\Users\ПК\Desktop\Рисунок5.jpg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2222"/>
          <a:stretch>
            <a:fillRect/>
          </a:stretch>
        </p:blipFill>
        <p:spPr bwMode="auto">
          <a:xfrm>
            <a:off x="3071802" y="4071942"/>
            <a:ext cx="1245332" cy="1000132"/>
          </a:xfrm>
          <a:prstGeom prst="rect">
            <a:avLst/>
          </a:prstGeom>
          <a:noFill/>
        </p:spPr>
      </p:pic>
      <p:pic>
        <p:nvPicPr>
          <p:cNvPr id="1029" name="Picture 5" descr="C:\Users\ПК\Desktop\Рисунок3.jpg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2428868"/>
            <a:ext cx="943129" cy="1143008"/>
          </a:xfrm>
          <a:prstGeom prst="rect">
            <a:avLst/>
          </a:prstGeom>
          <a:noFill/>
        </p:spPr>
      </p:pic>
      <p:pic>
        <p:nvPicPr>
          <p:cNvPr id="1033" name="Picture 9" descr="C:\Users\ПК\Desktop\Рисунок7.jp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799"/>
          <a:stretch>
            <a:fillRect/>
          </a:stretch>
        </p:blipFill>
        <p:spPr bwMode="auto">
          <a:xfrm>
            <a:off x="1000100" y="3786190"/>
            <a:ext cx="1225550" cy="1160462"/>
          </a:xfrm>
          <a:prstGeom prst="rect">
            <a:avLst/>
          </a:prstGeom>
          <a:noFill/>
        </p:spPr>
      </p:pic>
      <p:pic>
        <p:nvPicPr>
          <p:cNvPr id="35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rcRect l="22267" t="11306" r="62281" b="53432"/>
          <a:stretch>
            <a:fillRect/>
          </a:stretch>
        </p:blipFill>
        <p:spPr bwMode="auto">
          <a:xfrm>
            <a:off x="2214546" y="714356"/>
            <a:ext cx="785818" cy="1269398"/>
          </a:xfrm>
          <a:prstGeom prst="rect">
            <a:avLst/>
          </a:prstGeom>
          <a:noFill/>
        </p:spPr>
      </p:pic>
      <p:pic>
        <p:nvPicPr>
          <p:cNvPr id="19" name="Picture 10" descr="C:\Users\ПК\Desktop\картинки\image(23).jp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572000" y="2071678"/>
            <a:ext cx="4357718" cy="3084798"/>
          </a:xfrm>
          <a:prstGeom prst="rect">
            <a:avLst/>
          </a:prstGeom>
          <a:noFill/>
        </p:spPr>
      </p:pic>
      <p:pic>
        <p:nvPicPr>
          <p:cNvPr id="20" name="Picture 8" descr="C:\Users\ПК\Desktop\Рисунок6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2714620"/>
            <a:ext cx="858682" cy="87616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8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9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1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2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4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5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7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8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0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1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C:\Users\112\Desktop\През\powerpoint-themes-free-download-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14282" y="214290"/>
            <a:ext cx="8784976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500042"/>
            <a:ext cx="4000528" cy="5929354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5" descr="C:\Users\112\Desktop\pitr-red-arrows-set-5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8393963" y="6159764"/>
            <a:ext cx="492977" cy="648071"/>
          </a:xfrm>
          <a:prstGeom prst="rect">
            <a:avLst/>
          </a:prstGeom>
          <a:noFill/>
        </p:spPr>
      </p:pic>
      <p:pic>
        <p:nvPicPr>
          <p:cNvPr id="13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468" t="7724" r="77891" b="68768"/>
          <a:stretch>
            <a:fillRect/>
          </a:stretch>
        </p:blipFill>
        <p:spPr bwMode="auto">
          <a:xfrm>
            <a:off x="714348" y="857232"/>
            <a:ext cx="857256" cy="857256"/>
          </a:xfrm>
          <a:prstGeom prst="rect">
            <a:avLst/>
          </a:prstGeom>
          <a:noFill/>
        </p:spPr>
      </p:pic>
      <p:pic>
        <p:nvPicPr>
          <p:cNvPr id="1032" name="Picture 8" descr="C:\Users\ПК\Desktop\Рисунок6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3071810"/>
            <a:ext cx="858682" cy="876169"/>
          </a:xfrm>
          <a:prstGeom prst="rect">
            <a:avLst/>
          </a:prstGeom>
          <a:noFill/>
        </p:spPr>
      </p:pic>
      <p:pic>
        <p:nvPicPr>
          <p:cNvPr id="1030" name="Picture 6" descr="C:\Users\ПК\Desktop\Рисунок4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888"/>
          <a:stretch>
            <a:fillRect/>
          </a:stretch>
        </p:blipFill>
        <p:spPr bwMode="auto">
          <a:xfrm>
            <a:off x="2571736" y="5143512"/>
            <a:ext cx="1873255" cy="1141876"/>
          </a:xfrm>
          <a:prstGeom prst="rect">
            <a:avLst/>
          </a:prstGeom>
          <a:noFill/>
        </p:spPr>
      </p:pic>
      <p:pic>
        <p:nvPicPr>
          <p:cNvPr id="17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CFFFF"/>
              </a:clrFrom>
              <a:clrTo>
                <a:srgbClr val="FCFFFF">
                  <a:alpha val="0"/>
                </a:srgbClr>
              </a:clrTo>
            </a:clrChange>
          </a:blip>
          <a:srcRect l="45010" t="52774" r="45703"/>
          <a:stretch>
            <a:fillRect/>
          </a:stretch>
        </p:blipFill>
        <p:spPr bwMode="auto">
          <a:xfrm>
            <a:off x="3357554" y="928670"/>
            <a:ext cx="377034" cy="1357322"/>
          </a:xfrm>
          <a:prstGeom prst="rect">
            <a:avLst/>
          </a:prstGeom>
          <a:noFill/>
        </p:spPr>
      </p:pic>
      <p:pic>
        <p:nvPicPr>
          <p:cNvPr id="1027" name="Picture 3" descr="C:\Users\ПК\Desktop\Рисунок1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5214950"/>
            <a:ext cx="1714512" cy="1036035"/>
          </a:xfrm>
          <a:prstGeom prst="rect">
            <a:avLst/>
          </a:prstGeom>
          <a:noFill/>
        </p:spPr>
      </p:pic>
      <p:pic>
        <p:nvPicPr>
          <p:cNvPr id="5" name="Picture 4" descr="C:\Users\ПК\Desktop\Рисунок2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2071678"/>
            <a:ext cx="1202856" cy="1795461"/>
          </a:xfrm>
          <a:prstGeom prst="rect">
            <a:avLst/>
          </a:prstGeom>
          <a:noFill/>
        </p:spPr>
      </p:pic>
      <p:pic>
        <p:nvPicPr>
          <p:cNvPr id="1031" name="Picture 7" descr="C:\Users\ПК\Desktop\Рисунок5.jpg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2222"/>
          <a:stretch>
            <a:fillRect/>
          </a:stretch>
        </p:blipFill>
        <p:spPr bwMode="auto">
          <a:xfrm>
            <a:off x="3071802" y="4071942"/>
            <a:ext cx="1245332" cy="1000132"/>
          </a:xfrm>
          <a:prstGeom prst="rect">
            <a:avLst/>
          </a:prstGeom>
          <a:noFill/>
        </p:spPr>
      </p:pic>
      <p:pic>
        <p:nvPicPr>
          <p:cNvPr id="1029" name="Picture 5" descr="C:\Users\ПК\Desktop\Рисунок3.jpg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2428868"/>
            <a:ext cx="943129" cy="1143008"/>
          </a:xfrm>
          <a:prstGeom prst="rect">
            <a:avLst/>
          </a:prstGeom>
          <a:noFill/>
        </p:spPr>
      </p:pic>
      <p:pic>
        <p:nvPicPr>
          <p:cNvPr id="1033" name="Picture 9" descr="C:\Users\ПК\Desktop\Рисунок7.jp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799"/>
          <a:stretch>
            <a:fillRect/>
          </a:stretch>
        </p:blipFill>
        <p:spPr bwMode="auto">
          <a:xfrm>
            <a:off x="1000100" y="3786190"/>
            <a:ext cx="1225550" cy="1160462"/>
          </a:xfrm>
          <a:prstGeom prst="rect">
            <a:avLst/>
          </a:prstGeom>
          <a:noFill/>
        </p:spPr>
      </p:pic>
      <p:pic>
        <p:nvPicPr>
          <p:cNvPr id="35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rcRect l="22267" t="11306" r="62281" b="53432"/>
          <a:stretch>
            <a:fillRect/>
          </a:stretch>
        </p:blipFill>
        <p:spPr bwMode="auto">
          <a:xfrm>
            <a:off x="2214546" y="714356"/>
            <a:ext cx="785818" cy="1269398"/>
          </a:xfrm>
          <a:prstGeom prst="rect">
            <a:avLst/>
          </a:prstGeom>
          <a:noFill/>
        </p:spPr>
      </p:pic>
      <p:pic>
        <p:nvPicPr>
          <p:cNvPr id="19" name="Picture 2" descr="C:\Users\ПК\Desktop\картинки\image(22).jpg"/>
          <p:cNvPicPr>
            <a:picLocks noChangeAspect="1" noChangeArrowheads="1"/>
          </p:cNvPicPr>
          <p:nvPr/>
        </p:nvPicPr>
        <p:blipFill>
          <a:blip r:embed="rId12"/>
          <a:srcRect l="10618" r="8416"/>
          <a:stretch>
            <a:fillRect/>
          </a:stretch>
        </p:blipFill>
        <p:spPr bwMode="auto">
          <a:xfrm>
            <a:off x="4783178" y="1500175"/>
            <a:ext cx="4003664" cy="3500462"/>
          </a:xfrm>
          <a:prstGeom prst="rect">
            <a:avLst/>
          </a:prstGeom>
          <a:noFill/>
        </p:spPr>
      </p:pic>
      <p:pic>
        <p:nvPicPr>
          <p:cNvPr id="20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468" t="7724" r="77891" b="68768"/>
          <a:stretch>
            <a:fillRect/>
          </a:stretch>
        </p:blipFill>
        <p:spPr bwMode="auto">
          <a:xfrm>
            <a:off x="7000892" y="3714752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8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9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1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2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4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5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7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8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0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1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C:\Users\112\Desktop\През\powerpoint-themes-free-download-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79512" y="188640"/>
            <a:ext cx="8784976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43042" y="785794"/>
            <a:ext cx="590802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Молодец!</a:t>
            </a:r>
          </a:p>
        </p:txBody>
      </p:sp>
      <p:pic>
        <p:nvPicPr>
          <p:cNvPr id="10" name="Picture 2" descr="C:\Users\ПК\Desktop\картинки\image(2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3429000"/>
            <a:ext cx="1571636" cy="1571636"/>
          </a:xfrm>
          <a:prstGeom prst="rect">
            <a:avLst/>
          </a:prstGeom>
          <a:noFill/>
        </p:spPr>
      </p:pic>
      <p:pic>
        <p:nvPicPr>
          <p:cNvPr id="12" name="Picture 5" descr="C:\Users\112\Desktop\pitr-red-arrows-set-5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6200000" flipV="1">
            <a:off x="217826" y="6140099"/>
            <a:ext cx="492977" cy="642942"/>
          </a:xfrm>
          <a:prstGeom prst="rect">
            <a:avLst/>
          </a:prstGeom>
          <a:noFill/>
        </p:spPr>
      </p:pic>
      <p:sp>
        <p:nvSpPr>
          <p:cNvPr id="13" name="Умножение 12">
            <a:hlinkClick r:id="" action="ppaction://hlinkshowjump?jump=endshow"/>
          </p:cNvPr>
          <p:cNvSpPr/>
          <p:nvPr/>
        </p:nvSpPr>
        <p:spPr>
          <a:xfrm>
            <a:off x="8388424" y="6093296"/>
            <a:ext cx="755576" cy="653752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6" name="Picture 4" descr="https://a.d-cd.net/674d8s-960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00232" y="2643182"/>
            <a:ext cx="5357850" cy="32548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C:\Users\112\Desktop\През\powerpoint-themes-free-download-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14282" y="214290"/>
            <a:ext cx="8784976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012307" y="357166"/>
            <a:ext cx="7252306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i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Для детей среднего и старшего </a:t>
            </a:r>
          </a:p>
          <a:p>
            <a:pPr algn="ctr"/>
            <a:r>
              <a:rPr lang="ru-RU" sz="2800" b="1" i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дошкольного возраста</a:t>
            </a:r>
            <a:endParaRPr lang="ru-RU" sz="2800" b="1" i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35596" y="1434384"/>
            <a:ext cx="7272808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</a:rPr>
              <a:t>Задачи:</a:t>
            </a:r>
            <a:r>
              <a:rPr lang="ru-RU" sz="2000" dirty="0"/>
              <a:t> </a:t>
            </a:r>
          </a:p>
          <a:p>
            <a:pPr marL="285750" indent="-285750" algn="just">
              <a:buFontTx/>
              <a:buChar char="-"/>
            </a:pPr>
            <a:r>
              <a:rPr lang="ru-RU" sz="2000" dirty="0"/>
              <a:t>развитие зрительного внимания, </a:t>
            </a:r>
          </a:p>
          <a:p>
            <a:pPr marL="285750" indent="-285750" algn="just">
              <a:buFontTx/>
              <a:buChar char="-"/>
            </a:pPr>
            <a:r>
              <a:rPr lang="ru-RU" sz="2000" dirty="0"/>
              <a:t>расширение словарного запаса, </a:t>
            </a:r>
          </a:p>
          <a:p>
            <a:pPr marL="285750" indent="-285750" algn="just">
              <a:buFontTx/>
              <a:buChar char="-"/>
            </a:pPr>
            <a:r>
              <a:rPr lang="ru-RU" sz="2000" dirty="0"/>
              <a:t>совершенствование грамматического строя речи.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b="1" dirty="0">
                <a:solidFill>
                  <a:srgbClr val="002060"/>
                </a:solidFill>
              </a:rPr>
              <a:t>Задания</a:t>
            </a:r>
            <a:r>
              <a:rPr lang="ru-RU" sz="2000" dirty="0"/>
              <a:t>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Посмотри внимательно на игрушку.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Что произошло с игрушкой?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Скажи, без чего игрушка?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Почини игрушку: выбери недостающую деталь, нажми на нее левой кнопкой мышки.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Скажи, с  чем теперь игрушка? </a:t>
            </a:r>
          </a:p>
          <a:p>
            <a:pPr lvl="0"/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5" name="Умножение 14">
            <a:hlinkClick r:id="" action="ppaction://hlinkshowjump?jump=endshow"/>
          </p:cNvPr>
          <p:cNvSpPr/>
          <p:nvPr/>
        </p:nvSpPr>
        <p:spPr>
          <a:xfrm>
            <a:off x="8388424" y="6093296"/>
            <a:ext cx="755576" cy="653752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>
            <a:hlinkClick r:id="rId3" action="ppaction://hlinksldjump"/>
          </p:cNvPr>
          <p:cNvSpPr/>
          <p:nvPr/>
        </p:nvSpPr>
        <p:spPr>
          <a:xfrm>
            <a:off x="5508104" y="5239936"/>
            <a:ext cx="1857388" cy="914400"/>
          </a:xfrm>
          <a:prstGeom prst="round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Начать игру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C:\Users\112\Desktop\През\powerpoint-themes-free-download-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14282" y="214290"/>
            <a:ext cx="8784976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500042"/>
            <a:ext cx="4000528" cy="5929354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5" descr="C:\Users\112\Desktop\pitr-red-arrows-set-5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8393963" y="6159764"/>
            <a:ext cx="492977" cy="648071"/>
          </a:xfrm>
          <a:prstGeom prst="rect">
            <a:avLst/>
          </a:prstGeom>
          <a:noFill/>
        </p:spPr>
      </p:pic>
      <p:pic>
        <p:nvPicPr>
          <p:cNvPr id="13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468" t="7724" r="77891" b="68768"/>
          <a:stretch>
            <a:fillRect/>
          </a:stretch>
        </p:blipFill>
        <p:spPr bwMode="auto">
          <a:xfrm>
            <a:off x="714348" y="857232"/>
            <a:ext cx="857256" cy="857256"/>
          </a:xfrm>
          <a:prstGeom prst="rect">
            <a:avLst/>
          </a:prstGeom>
          <a:noFill/>
        </p:spPr>
      </p:pic>
      <p:pic>
        <p:nvPicPr>
          <p:cNvPr id="1032" name="Picture 8" descr="C:\Users\ПК\Desktop\Рисунок6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3071810"/>
            <a:ext cx="858682" cy="876169"/>
          </a:xfrm>
          <a:prstGeom prst="rect">
            <a:avLst/>
          </a:prstGeom>
          <a:noFill/>
        </p:spPr>
      </p:pic>
      <p:pic>
        <p:nvPicPr>
          <p:cNvPr id="1030" name="Picture 6" descr="C:\Users\ПК\Desktop\Рисунок4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5072074"/>
            <a:ext cx="1873255" cy="1213314"/>
          </a:xfrm>
          <a:prstGeom prst="rect">
            <a:avLst/>
          </a:prstGeom>
          <a:noFill/>
        </p:spPr>
      </p:pic>
      <p:pic>
        <p:nvPicPr>
          <p:cNvPr id="17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CFFFF"/>
              </a:clrFrom>
              <a:clrTo>
                <a:srgbClr val="FCFFFF">
                  <a:alpha val="0"/>
                </a:srgbClr>
              </a:clrTo>
            </a:clrChange>
          </a:blip>
          <a:srcRect l="45010" t="52774" r="45703"/>
          <a:stretch>
            <a:fillRect/>
          </a:stretch>
        </p:blipFill>
        <p:spPr bwMode="auto">
          <a:xfrm>
            <a:off x="3357554" y="928670"/>
            <a:ext cx="377034" cy="1357322"/>
          </a:xfrm>
          <a:prstGeom prst="rect">
            <a:avLst/>
          </a:prstGeom>
          <a:noFill/>
        </p:spPr>
      </p:pic>
      <p:pic>
        <p:nvPicPr>
          <p:cNvPr id="1027" name="Picture 3" descr="C:\Users\ПК\Desktop\Рисунок1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5214950"/>
            <a:ext cx="1714512" cy="1036035"/>
          </a:xfrm>
          <a:prstGeom prst="rect">
            <a:avLst/>
          </a:prstGeom>
          <a:noFill/>
        </p:spPr>
      </p:pic>
      <p:pic>
        <p:nvPicPr>
          <p:cNvPr id="5" name="Picture 4" descr="C:\Users\ПК\Desktop\Рисунок2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2071678"/>
            <a:ext cx="1202856" cy="1795461"/>
          </a:xfrm>
          <a:prstGeom prst="rect">
            <a:avLst/>
          </a:prstGeom>
          <a:noFill/>
        </p:spPr>
      </p:pic>
      <p:pic>
        <p:nvPicPr>
          <p:cNvPr id="1031" name="Picture 7" descr="C:\Users\ПК\Desktop\Рисунок5.jpg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2222"/>
          <a:stretch>
            <a:fillRect/>
          </a:stretch>
        </p:blipFill>
        <p:spPr bwMode="auto">
          <a:xfrm>
            <a:off x="3071802" y="4071942"/>
            <a:ext cx="1245332" cy="1000132"/>
          </a:xfrm>
          <a:prstGeom prst="rect">
            <a:avLst/>
          </a:prstGeom>
          <a:noFill/>
        </p:spPr>
      </p:pic>
      <p:pic>
        <p:nvPicPr>
          <p:cNvPr id="1029" name="Picture 5" descr="C:\Users\ПК\Desktop\Рисунок3.jpg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2428868"/>
            <a:ext cx="943129" cy="1143008"/>
          </a:xfrm>
          <a:prstGeom prst="rect">
            <a:avLst/>
          </a:prstGeom>
          <a:noFill/>
        </p:spPr>
      </p:pic>
      <p:pic>
        <p:nvPicPr>
          <p:cNvPr id="1033" name="Picture 9" descr="C:\Users\ПК\Desktop\Рисунок7.jp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DFEFF"/>
              </a:clrFrom>
              <a:clrTo>
                <a:srgbClr val="FDFEFF">
                  <a:alpha val="0"/>
                </a:srgbClr>
              </a:clrTo>
            </a:clrChange>
          </a:blip>
          <a:srcRect t="5799"/>
          <a:stretch>
            <a:fillRect/>
          </a:stretch>
        </p:blipFill>
        <p:spPr bwMode="auto">
          <a:xfrm>
            <a:off x="1000100" y="3786190"/>
            <a:ext cx="1225550" cy="1160462"/>
          </a:xfrm>
          <a:prstGeom prst="rect">
            <a:avLst/>
          </a:prstGeom>
          <a:noFill/>
        </p:spPr>
      </p:pic>
      <p:pic>
        <p:nvPicPr>
          <p:cNvPr id="35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267" t="11306" r="62281" b="53432"/>
          <a:stretch>
            <a:fillRect/>
          </a:stretch>
        </p:blipFill>
        <p:spPr bwMode="auto">
          <a:xfrm>
            <a:off x="2214546" y="714356"/>
            <a:ext cx="785818" cy="1269398"/>
          </a:xfrm>
          <a:prstGeom prst="rect">
            <a:avLst/>
          </a:prstGeom>
          <a:noFill/>
        </p:spPr>
      </p:pic>
      <p:pic>
        <p:nvPicPr>
          <p:cNvPr id="20" name="Picture 5" descr="C:\Users\ПК\Desktop\Рисунок3.jpg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2071678"/>
            <a:ext cx="943129" cy="1143008"/>
          </a:xfrm>
          <a:prstGeom prst="rect">
            <a:avLst/>
          </a:prstGeom>
          <a:noFill/>
        </p:spPr>
      </p:pic>
      <p:pic>
        <p:nvPicPr>
          <p:cNvPr id="1026" name="Picture 2" descr="C:\Users\ПК\Desktop\449.jpg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81" t="12086" r="51758" b="6191"/>
          <a:stretch>
            <a:fillRect/>
          </a:stretch>
        </p:blipFill>
        <p:spPr bwMode="auto">
          <a:xfrm>
            <a:off x="4786314" y="1000108"/>
            <a:ext cx="3970510" cy="457203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8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9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1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2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4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5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7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8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0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1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C:\Users\112\Desktop\През\powerpoint-themes-free-download-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14282" y="214290"/>
            <a:ext cx="8784976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500042"/>
            <a:ext cx="4000528" cy="5929354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5" descr="C:\Users\112\Desktop\pitr-red-arrows-set-5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8393963" y="6159764"/>
            <a:ext cx="492977" cy="648071"/>
          </a:xfrm>
          <a:prstGeom prst="rect">
            <a:avLst/>
          </a:prstGeom>
          <a:noFill/>
        </p:spPr>
      </p:pic>
      <p:pic>
        <p:nvPicPr>
          <p:cNvPr id="13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468" t="7724" r="77891" b="68768"/>
          <a:stretch>
            <a:fillRect/>
          </a:stretch>
        </p:blipFill>
        <p:spPr bwMode="auto">
          <a:xfrm>
            <a:off x="714348" y="857232"/>
            <a:ext cx="857256" cy="857256"/>
          </a:xfrm>
          <a:prstGeom prst="rect">
            <a:avLst/>
          </a:prstGeom>
          <a:noFill/>
        </p:spPr>
      </p:pic>
      <p:pic>
        <p:nvPicPr>
          <p:cNvPr id="1032" name="Picture 8" descr="C:\Users\ПК\Desktop\Рисунок6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3071810"/>
            <a:ext cx="858682" cy="876169"/>
          </a:xfrm>
          <a:prstGeom prst="rect">
            <a:avLst/>
          </a:prstGeom>
          <a:noFill/>
        </p:spPr>
      </p:pic>
      <p:pic>
        <p:nvPicPr>
          <p:cNvPr id="1030" name="Picture 6" descr="C:\Users\ПК\Desktop\Рисунок4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5072074"/>
            <a:ext cx="1873255" cy="1213314"/>
          </a:xfrm>
          <a:prstGeom prst="rect">
            <a:avLst/>
          </a:prstGeom>
          <a:noFill/>
        </p:spPr>
      </p:pic>
      <p:pic>
        <p:nvPicPr>
          <p:cNvPr id="17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CFFFF"/>
              </a:clrFrom>
              <a:clrTo>
                <a:srgbClr val="FCFFFF">
                  <a:alpha val="0"/>
                </a:srgbClr>
              </a:clrTo>
            </a:clrChange>
          </a:blip>
          <a:srcRect l="45010" t="52774" r="45703"/>
          <a:stretch>
            <a:fillRect/>
          </a:stretch>
        </p:blipFill>
        <p:spPr bwMode="auto">
          <a:xfrm>
            <a:off x="3357554" y="928670"/>
            <a:ext cx="377034" cy="1357322"/>
          </a:xfrm>
          <a:prstGeom prst="rect">
            <a:avLst/>
          </a:prstGeom>
          <a:noFill/>
        </p:spPr>
      </p:pic>
      <p:pic>
        <p:nvPicPr>
          <p:cNvPr id="1027" name="Picture 3" descr="C:\Users\ПК\Desktop\Рисунок1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5214950"/>
            <a:ext cx="1714512" cy="1036035"/>
          </a:xfrm>
          <a:prstGeom prst="rect">
            <a:avLst/>
          </a:prstGeom>
          <a:noFill/>
        </p:spPr>
      </p:pic>
      <p:pic>
        <p:nvPicPr>
          <p:cNvPr id="5" name="Picture 4" descr="C:\Users\ПК\Desktop\Рисунок2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2071678"/>
            <a:ext cx="1202856" cy="1795461"/>
          </a:xfrm>
          <a:prstGeom prst="rect">
            <a:avLst/>
          </a:prstGeom>
          <a:noFill/>
        </p:spPr>
      </p:pic>
      <p:pic>
        <p:nvPicPr>
          <p:cNvPr id="1031" name="Picture 7" descr="C:\Users\ПК\Desktop\Рисунок5.jpg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2222"/>
          <a:stretch>
            <a:fillRect/>
          </a:stretch>
        </p:blipFill>
        <p:spPr bwMode="auto">
          <a:xfrm>
            <a:off x="3071802" y="4071942"/>
            <a:ext cx="1245332" cy="1000132"/>
          </a:xfrm>
          <a:prstGeom prst="rect">
            <a:avLst/>
          </a:prstGeom>
          <a:noFill/>
        </p:spPr>
      </p:pic>
      <p:pic>
        <p:nvPicPr>
          <p:cNvPr id="1029" name="Picture 5" descr="C:\Users\ПК\Desktop\Рисунок3.jpg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2428868"/>
            <a:ext cx="943129" cy="1143008"/>
          </a:xfrm>
          <a:prstGeom prst="rect">
            <a:avLst/>
          </a:prstGeom>
          <a:noFill/>
        </p:spPr>
      </p:pic>
      <p:pic>
        <p:nvPicPr>
          <p:cNvPr id="1033" name="Picture 9" descr="C:\Users\ПК\Desktop\Рисунок7.jp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799"/>
          <a:stretch>
            <a:fillRect/>
          </a:stretch>
        </p:blipFill>
        <p:spPr bwMode="auto">
          <a:xfrm>
            <a:off x="1000100" y="3786190"/>
            <a:ext cx="1225550" cy="1160462"/>
          </a:xfrm>
          <a:prstGeom prst="rect">
            <a:avLst/>
          </a:prstGeom>
          <a:noFill/>
        </p:spPr>
      </p:pic>
      <p:pic>
        <p:nvPicPr>
          <p:cNvPr id="35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rcRect l="22267" t="11306" r="62281" b="53432"/>
          <a:stretch>
            <a:fillRect/>
          </a:stretch>
        </p:blipFill>
        <p:spPr bwMode="auto">
          <a:xfrm>
            <a:off x="2214546" y="714356"/>
            <a:ext cx="785818" cy="1269398"/>
          </a:xfrm>
          <a:prstGeom prst="rect">
            <a:avLst/>
          </a:prstGeom>
          <a:noFill/>
        </p:spPr>
      </p:pic>
      <p:pic>
        <p:nvPicPr>
          <p:cNvPr id="3074" name="Picture 2" descr="C:\Users\ПК\Desktop\351.jpg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1758" t="13781" r="4297" b="5830"/>
          <a:stretch>
            <a:fillRect/>
          </a:stretch>
        </p:blipFill>
        <p:spPr bwMode="auto">
          <a:xfrm>
            <a:off x="5572132" y="1857364"/>
            <a:ext cx="3238261" cy="3929090"/>
          </a:xfrm>
          <a:prstGeom prst="rect">
            <a:avLst/>
          </a:prstGeom>
          <a:noFill/>
        </p:spPr>
      </p:pic>
      <p:pic>
        <p:nvPicPr>
          <p:cNvPr id="20" name="Picture 9" descr="C:\Users\ПК\Desktop\Рисунок7.jp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2214554"/>
            <a:ext cx="1225550" cy="12319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8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9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1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2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4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5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7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8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0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1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C:\Users\112\Desktop\През\powerpoint-themes-free-download-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14282" y="214290"/>
            <a:ext cx="8784976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500042"/>
            <a:ext cx="4000528" cy="5929354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5" descr="C:\Users\112\Desktop\pitr-red-arrows-set-5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8393963" y="6159764"/>
            <a:ext cx="492977" cy="648071"/>
          </a:xfrm>
          <a:prstGeom prst="rect">
            <a:avLst/>
          </a:prstGeom>
          <a:noFill/>
        </p:spPr>
      </p:pic>
      <p:pic>
        <p:nvPicPr>
          <p:cNvPr id="13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468" t="7724" r="77891" b="68768"/>
          <a:stretch>
            <a:fillRect/>
          </a:stretch>
        </p:blipFill>
        <p:spPr bwMode="auto">
          <a:xfrm>
            <a:off x="714348" y="857232"/>
            <a:ext cx="857256" cy="857256"/>
          </a:xfrm>
          <a:prstGeom prst="rect">
            <a:avLst/>
          </a:prstGeom>
          <a:noFill/>
        </p:spPr>
      </p:pic>
      <p:pic>
        <p:nvPicPr>
          <p:cNvPr id="1032" name="Picture 8" descr="C:\Users\ПК\Desktop\Рисунок6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3071810"/>
            <a:ext cx="858682" cy="876169"/>
          </a:xfrm>
          <a:prstGeom prst="rect">
            <a:avLst/>
          </a:prstGeom>
          <a:noFill/>
        </p:spPr>
      </p:pic>
      <p:pic>
        <p:nvPicPr>
          <p:cNvPr id="1030" name="Picture 6" descr="C:\Users\ПК\Desktop\Рисунок4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888"/>
          <a:stretch>
            <a:fillRect/>
          </a:stretch>
        </p:blipFill>
        <p:spPr bwMode="auto">
          <a:xfrm>
            <a:off x="2571736" y="5143512"/>
            <a:ext cx="1873255" cy="1141876"/>
          </a:xfrm>
          <a:prstGeom prst="rect">
            <a:avLst/>
          </a:prstGeom>
          <a:noFill/>
        </p:spPr>
      </p:pic>
      <p:pic>
        <p:nvPicPr>
          <p:cNvPr id="17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CFFFF"/>
              </a:clrFrom>
              <a:clrTo>
                <a:srgbClr val="FCFFFF">
                  <a:alpha val="0"/>
                </a:srgbClr>
              </a:clrTo>
            </a:clrChange>
          </a:blip>
          <a:srcRect l="45010" t="52774" r="45703"/>
          <a:stretch>
            <a:fillRect/>
          </a:stretch>
        </p:blipFill>
        <p:spPr bwMode="auto">
          <a:xfrm>
            <a:off x="3357554" y="928670"/>
            <a:ext cx="377034" cy="1357322"/>
          </a:xfrm>
          <a:prstGeom prst="rect">
            <a:avLst/>
          </a:prstGeom>
          <a:noFill/>
        </p:spPr>
      </p:pic>
      <p:pic>
        <p:nvPicPr>
          <p:cNvPr id="1027" name="Picture 3" descr="C:\Users\ПК\Desktop\Рисунок1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5214950"/>
            <a:ext cx="1714512" cy="1036035"/>
          </a:xfrm>
          <a:prstGeom prst="rect">
            <a:avLst/>
          </a:prstGeom>
          <a:noFill/>
        </p:spPr>
      </p:pic>
      <p:pic>
        <p:nvPicPr>
          <p:cNvPr id="5" name="Picture 4" descr="C:\Users\ПК\Desktop\Рисунок2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2071678"/>
            <a:ext cx="1202856" cy="1795461"/>
          </a:xfrm>
          <a:prstGeom prst="rect">
            <a:avLst/>
          </a:prstGeom>
          <a:noFill/>
        </p:spPr>
      </p:pic>
      <p:pic>
        <p:nvPicPr>
          <p:cNvPr id="1031" name="Picture 7" descr="C:\Users\ПК\Desktop\Рисунок5.jpg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2222"/>
          <a:stretch>
            <a:fillRect/>
          </a:stretch>
        </p:blipFill>
        <p:spPr bwMode="auto">
          <a:xfrm>
            <a:off x="3071802" y="4071942"/>
            <a:ext cx="1245332" cy="1000132"/>
          </a:xfrm>
          <a:prstGeom prst="rect">
            <a:avLst/>
          </a:prstGeom>
          <a:noFill/>
        </p:spPr>
      </p:pic>
      <p:pic>
        <p:nvPicPr>
          <p:cNvPr id="1029" name="Picture 5" descr="C:\Users\ПК\Desktop\Рисунок3.jpg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2428868"/>
            <a:ext cx="943129" cy="1143008"/>
          </a:xfrm>
          <a:prstGeom prst="rect">
            <a:avLst/>
          </a:prstGeom>
          <a:noFill/>
        </p:spPr>
      </p:pic>
      <p:pic>
        <p:nvPicPr>
          <p:cNvPr id="1033" name="Picture 9" descr="C:\Users\ПК\Desktop\Рисунок7.jp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799"/>
          <a:stretch>
            <a:fillRect/>
          </a:stretch>
        </p:blipFill>
        <p:spPr bwMode="auto">
          <a:xfrm>
            <a:off x="1000100" y="3786190"/>
            <a:ext cx="1225550" cy="1160462"/>
          </a:xfrm>
          <a:prstGeom prst="rect">
            <a:avLst/>
          </a:prstGeom>
          <a:noFill/>
        </p:spPr>
      </p:pic>
      <p:pic>
        <p:nvPicPr>
          <p:cNvPr id="12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rcRect l="22267" t="-5027" r="62281" b="53432"/>
          <a:stretch>
            <a:fillRect/>
          </a:stretch>
        </p:blipFill>
        <p:spPr bwMode="auto">
          <a:xfrm>
            <a:off x="7000892" y="857232"/>
            <a:ext cx="785818" cy="1857388"/>
          </a:xfrm>
          <a:prstGeom prst="rect">
            <a:avLst/>
          </a:prstGeom>
          <a:noFill/>
        </p:spPr>
      </p:pic>
      <p:pic>
        <p:nvPicPr>
          <p:cNvPr id="35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rcRect l="22267" t="11306" r="62281" b="53432"/>
          <a:stretch>
            <a:fillRect/>
          </a:stretch>
        </p:blipFill>
        <p:spPr bwMode="auto">
          <a:xfrm>
            <a:off x="2214546" y="714356"/>
            <a:ext cx="785818" cy="1269398"/>
          </a:xfrm>
          <a:prstGeom prst="rect">
            <a:avLst/>
          </a:prstGeom>
          <a:noFill/>
        </p:spPr>
      </p:pic>
      <p:pic>
        <p:nvPicPr>
          <p:cNvPr id="36" name="Picture 18" descr="C:\Users\ПК\Desktop\картинки\image(20).jpg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9840" r="52400" b="81726"/>
          <a:stretch>
            <a:fillRect/>
          </a:stretch>
        </p:blipFill>
        <p:spPr bwMode="auto">
          <a:xfrm>
            <a:off x="4786314" y="1428736"/>
            <a:ext cx="3643338" cy="428628"/>
          </a:xfrm>
          <a:prstGeom prst="rect">
            <a:avLst/>
          </a:prstGeom>
          <a:noFill/>
        </p:spPr>
      </p:pic>
      <p:pic>
        <p:nvPicPr>
          <p:cNvPr id="4098" name="Picture 2" descr="C:\Users\ПК\Desktop\351.jpg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028" r="54102" b="4947"/>
          <a:stretch>
            <a:fillRect/>
          </a:stretch>
        </p:blipFill>
        <p:spPr bwMode="auto">
          <a:xfrm>
            <a:off x="4786314" y="1643050"/>
            <a:ext cx="3571900" cy="423398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8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9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1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2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4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5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7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8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0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1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C:\Users\112\Desktop\През\powerpoint-themes-free-download-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14282" y="214290"/>
            <a:ext cx="8784976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500042"/>
            <a:ext cx="4000528" cy="5929354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5" descr="C:\Users\112\Desktop\pitr-red-arrows-set-5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8393963" y="6159764"/>
            <a:ext cx="492977" cy="648071"/>
          </a:xfrm>
          <a:prstGeom prst="rect">
            <a:avLst/>
          </a:prstGeom>
          <a:noFill/>
        </p:spPr>
      </p:pic>
      <p:pic>
        <p:nvPicPr>
          <p:cNvPr id="13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468" t="7724" r="77891" b="68768"/>
          <a:stretch>
            <a:fillRect/>
          </a:stretch>
        </p:blipFill>
        <p:spPr bwMode="auto">
          <a:xfrm>
            <a:off x="714348" y="857232"/>
            <a:ext cx="857256" cy="857256"/>
          </a:xfrm>
          <a:prstGeom prst="rect">
            <a:avLst/>
          </a:prstGeom>
          <a:noFill/>
        </p:spPr>
      </p:pic>
      <p:pic>
        <p:nvPicPr>
          <p:cNvPr id="1032" name="Picture 8" descr="C:\Users\ПК\Desktop\Рисунок6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3071810"/>
            <a:ext cx="858682" cy="876169"/>
          </a:xfrm>
          <a:prstGeom prst="rect">
            <a:avLst/>
          </a:prstGeom>
          <a:noFill/>
        </p:spPr>
      </p:pic>
      <p:pic>
        <p:nvPicPr>
          <p:cNvPr id="1030" name="Picture 6" descr="C:\Users\ПК\Desktop\Рисунок4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888"/>
          <a:stretch>
            <a:fillRect/>
          </a:stretch>
        </p:blipFill>
        <p:spPr bwMode="auto">
          <a:xfrm>
            <a:off x="2571736" y="5143512"/>
            <a:ext cx="1873255" cy="1141876"/>
          </a:xfrm>
          <a:prstGeom prst="rect">
            <a:avLst/>
          </a:prstGeom>
          <a:noFill/>
        </p:spPr>
      </p:pic>
      <p:pic>
        <p:nvPicPr>
          <p:cNvPr id="17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CFFFF"/>
              </a:clrFrom>
              <a:clrTo>
                <a:srgbClr val="FCFFFF">
                  <a:alpha val="0"/>
                </a:srgbClr>
              </a:clrTo>
            </a:clrChange>
          </a:blip>
          <a:srcRect l="45010" t="52774" r="45703"/>
          <a:stretch>
            <a:fillRect/>
          </a:stretch>
        </p:blipFill>
        <p:spPr bwMode="auto">
          <a:xfrm>
            <a:off x="3357554" y="928670"/>
            <a:ext cx="377034" cy="1357322"/>
          </a:xfrm>
          <a:prstGeom prst="rect">
            <a:avLst/>
          </a:prstGeom>
          <a:noFill/>
        </p:spPr>
      </p:pic>
      <p:pic>
        <p:nvPicPr>
          <p:cNvPr id="1027" name="Picture 3" descr="C:\Users\ПК\Desktop\Рисунок1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5214950"/>
            <a:ext cx="1714512" cy="1036035"/>
          </a:xfrm>
          <a:prstGeom prst="rect">
            <a:avLst/>
          </a:prstGeom>
          <a:noFill/>
        </p:spPr>
      </p:pic>
      <p:pic>
        <p:nvPicPr>
          <p:cNvPr id="5" name="Picture 4" descr="C:\Users\ПК\Desktop\Рисунок2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2071678"/>
            <a:ext cx="1202856" cy="1795461"/>
          </a:xfrm>
          <a:prstGeom prst="rect">
            <a:avLst/>
          </a:prstGeom>
          <a:noFill/>
        </p:spPr>
      </p:pic>
      <p:pic>
        <p:nvPicPr>
          <p:cNvPr id="1031" name="Picture 7" descr="C:\Users\ПК\Desktop\Рисунок5.jpg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2222"/>
          <a:stretch>
            <a:fillRect/>
          </a:stretch>
        </p:blipFill>
        <p:spPr bwMode="auto">
          <a:xfrm>
            <a:off x="3071802" y="4071942"/>
            <a:ext cx="1245332" cy="1000132"/>
          </a:xfrm>
          <a:prstGeom prst="rect">
            <a:avLst/>
          </a:prstGeom>
          <a:noFill/>
        </p:spPr>
      </p:pic>
      <p:pic>
        <p:nvPicPr>
          <p:cNvPr id="1029" name="Picture 5" descr="C:\Users\ПК\Desktop\Рисунок3.jpg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2428868"/>
            <a:ext cx="943129" cy="1143008"/>
          </a:xfrm>
          <a:prstGeom prst="rect">
            <a:avLst/>
          </a:prstGeom>
          <a:noFill/>
        </p:spPr>
      </p:pic>
      <p:pic>
        <p:nvPicPr>
          <p:cNvPr id="1033" name="Picture 9" descr="C:\Users\ПК\Desktop\Рисунок7.jp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799"/>
          <a:stretch>
            <a:fillRect/>
          </a:stretch>
        </p:blipFill>
        <p:spPr bwMode="auto">
          <a:xfrm>
            <a:off x="1000100" y="3786190"/>
            <a:ext cx="1225550" cy="1160462"/>
          </a:xfrm>
          <a:prstGeom prst="rect">
            <a:avLst/>
          </a:prstGeom>
          <a:noFill/>
        </p:spPr>
      </p:pic>
      <p:pic>
        <p:nvPicPr>
          <p:cNvPr id="35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rcRect l="22267" t="11306" r="62281" b="53432"/>
          <a:stretch>
            <a:fillRect/>
          </a:stretch>
        </p:blipFill>
        <p:spPr bwMode="auto">
          <a:xfrm>
            <a:off x="2214546" y="714356"/>
            <a:ext cx="785818" cy="1269398"/>
          </a:xfrm>
          <a:prstGeom prst="rect">
            <a:avLst/>
          </a:prstGeom>
          <a:noFill/>
        </p:spPr>
      </p:pic>
      <p:pic>
        <p:nvPicPr>
          <p:cNvPr id="2050" name="Picture 2" descr="C:\Users\ПК\Desktop\449.jpg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5273" t="21028" r="3515" b="14135"/>
          <a:stretch>
            <a:fillRect/>
          </a:stretch>
        </p:blipFill>
        <p:spPr bwMode="auto">
          <a:xfrm>
            <a:off x="5072066" y="1500174"/>
            <a:ext cx="3394907" cy="3571900"/>
          </a:xfrm>
          <a:prstGeom prst="rect">
            <a:avLst/>
          </a:prstGeom>
          <a:noFill/>
        </p:spPr>
      </p:pic>
      <p:pic>
        <p:nvPicPr>
          <p:cNvPr id="20" name="Picture 7" descr="C:\Users\ПК\Desktop\Рисунок5.jpg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4214818"/>
            <a:ext cx="1245332" cy="128588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8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9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1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2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4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5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7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8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0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1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C:\Users\112\Desktop\През\powerpoint-themes-free-download-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14282" y="214290"/>
            <a:ext cx="8784976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500042"/>
            <a:ext cx="4000528" cy="5929354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5" descr="C:\Users\112\Desktop\pitr-red-arrows-set-5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8393963" y="6159764"/>
            <a:ext cx="492977" cy="648071"/>
          </a:xfrm>
          <a:prstGeom prst="rect">
            <a:avLst/>
          </a:prstGeom>
          <a:noFill/>
        </p:spPr>
      </p:pic>
      <p:pic>
        <p:nvPicPr>
          <p:cNvPr id="13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468" t="7724" r="77891" b="68768"/>
          <a:stretch>
            <a:fillRect/>
          </a:stretch>
        </p:blipFill>
        <p:spPr bwMode="auto">
          <a:xfrm>
            <a:off x="714348" y="857232"/>
            <a:ext cx="857256" cy="857256"/>
          </a:xfrm>
          <a:prstGeom prst="rect">
            <a:avLst/>
          </a:prstGeom>
          <a:noFill/>
        </p:spPr>
      </p:pic>
      <p:pic>
        <p:nvPicPr>
          <p:cNvPr id="1032" name="Picture 8" descr="C:\Users\ПК\Desktop\Рисунок6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3071810"/>
            <a:ext cx="858682" cy="876169"/>
          </a:xfrm>
          <a:prstGeom prst="rect">
            <a:avLst/>
          </a:prstGeom>
          <a:noFill/>
        </p:spPr>
      </p:pic>
      <p:pic>
        <p:nvPicPr>
          <p:cNvPr id="1030" name="Picture 6" descr="C:\Users\ПК\Desktop\Рисунок4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888"/>
          <a:stretch>
            <a:fillRect/>
          </a:stretch>
        </p:blipFill>
        <p:spPr bwMode="auto">
          <a:xfrm>
            <a:off x="2571736" y="5143512"/>
            <a:ext cx="1873255" cy="1141876"/>
          </a:xfrm>
          <a:prstGeom prst="rect">
            <a:avLst/>
          </a:prstGeom>
          <a:noFill/>
        </p:spPr>
      </p:pic>
      <p:pic>
        <p:nvPicPr>
          <p:cNvPr id="17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CFFFF"/>
              </a:clrFrom>
              <a:clrTo>
                <a:srgbClr val="FCFFFF">
                  <a:alpha val="0"/>
                </a:srgbClr>
              </a:clrTo>
            </a:clrChange>
          </a:blip>
          <a:srcRect l="45010" t="52774" r="45703"/>
          <a:stretch>
            <a:fillRect/>
          </a:stretch>
        </p:blipFill>
        <p:spPr bwMode="auto">
          <a:xfrm>
            <a:off x="3357554" y="928670"/>
            <a:ext cx="377034" cy="1357322"/>
          </a:xfrm>
          <a:prstGeom prst="rect">
            <a:avLst/>
          </a:prstGeom>
          <a:noFill/>
        </p:spPr>
      </p:pic>
      <p:pic>
        <p:nvPicPr>
          <p:cNvPr id="1027" name="Picture 3" descr="C:\Users\ПК\Desktop\Рисунок1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5214950"/>
            <a:ext cx="1714512" cy="1036035"/>
          </a:xfrm>
          <a:prstGeom prst="rect">
            <a:avLst/>
          </a:prstGeom>
          <a:noFill/>
        </p:spPr>
      </p:pic>
      <p:pic>
        <p:nvPicPr>
          <p:cNvPr id="5" name="Picture 4" descr="C:\Users\ПК\Desktop\Рисунок2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2071678"/>
            <a:ext cx="1202856" cy="1795461"/>
          </a:xfrm>
          <a:prstGeom prst="rect">
            <a:avLst/>
          </a:prstGeom>
          <a:noFill/>
        </p:spPr>
      </p:pic>
      <p:pic>
        <p:nvPicPr>
          <p:cNvPr id="1031" name="Picture 7" descr="C:\Users\ПК\Desktop\Рисунок5.jpg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2222"/>
          <a:stretch>
            <a:fillRect/>
          </a:stretch>
        </p:blipFill>
        <p:spPr bwMode="auto">
          <a:xfrm>
            <a:off x="3071802" y="4071942"/>
            <a:ext cx="1245332" cy="1000132"/>
          </a:xfrm>
          <a:prstGeom prst="rect">
            <a:avLst/>
          </a:prstGeom>
          <a:noFill/>
        </p:spPr>
      </p:pic>
      <p:pic>
        <p:nvPicPr>
          <p:cNvPr id="1029" name="Picture 5" descr="C:\Users\ПК\Desktop\Рисунок3.jpg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2428868"/>
            <a:ext cx="943129" cy="1143008"/>
          </a:xfrm>
          <a:prstGeom prst="rect">
            <a:avLst/>
          </a:prstGeom>
          <a:noFill/>
        </p:spPr>
      </p:pic>
      <p:pic>
        <p:nvPicPr>
          <p:cNvPr id="1033" name="Picture 9" descr="C:\Users\ПК\Desktop\Рисунок7.jp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799"/>
          <a:stretch>
            <a:fillRect/>
          </a:stretch>
        </p:blipFill>
        <p:spPr bwMode="auto">
          <a:xfrm>
            <a:off x="1000100" y="3786190"/>
            <a:ext cx="1225550" cy="1160462"/>
          </a:xfrm>
          <a:prstGeom prst="rect">
            <a:avLst/>
          </a:prstGeom>
          <a:noFill/>
        </p:spPr>
      </p:pic>
      <p:pic>
        <p:nvPicPr>
          <p:cNvPr id="35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rcRect l="22267" t="11306" r="62281" b="53432"/>
          <a:stretch>
            <a:fillRect/>
          </a:stretch>
        </p:blipFill>
        <p:spPr bwMode="auto">
          <a:xfrm>
            <a:off x="2214546" y="714356"/>
            <a:ext cx="785818" cy="1269398"/>
          </a:xfrm>
          <a:prstGeom prst="rect">
            <a:avLst/>
          </a:prstGeom>
          <a:noFill/>
        </p:spPr>
      </p:pic>
      <p:pic>
        <p:nvPicPr>
          <p:cNvPr id="19" name="Picture 13" descr="C:\Users\ПК\Desktop\картинки\image(26).jpg"/>
          <p:cNvPicPr>
            <a:picLocks noChangeAspect="1" noChangeArrowheads="1"/>
          </p:cNvPicPr>
          <p:nvPr/>
        </p:nvPicPr>
        <p:blipFill>
          <a:blip r:embed="rId12"/>
          <a:srcRect l="10993" r="12492"/>
          <a:stretch>
            <a:fillRect/>
          </a:stretch>
        </p:blipFill>
        <p:spPr bwMode="auto">
          <a:xfrm>
            <a:off x="4714876" y="1571612"/>
            <a:ext cx="4040977" cy="3738579"/>
          </a:xfrm>
          <a:prstGeom prst="rect">
            <a:avLst/>
          </a:prstGeom>
          <a:noFill/>
        </p:spPr>
      </p:pic>
      <p:pic>
        <p:nvPicPr>
          <p:cNvPr id="20" name="Picture 3" descr="C:\Users\ПК\Desktop\Рисунок1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2" y="3571876"/>
            <a:ext cx="1714512" cy="103603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8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9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1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2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4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5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7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8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0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1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C:\Users\112\Desktop\През\powerpoint-themes-free-download-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14282" y="214290"/>
            <a:ext cx="8784976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500042"/>
            <a:ext cx="4000528" cy="5929354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5" descr="C:\Users\112\Desktop\pitr-red-arrows-set-5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8393963" y="6159764"/>
            <a:ext cx="492977" cy="648071"/>
          </a:xfrm>
          <a:prstGeom prst="rect">
            <a:avLst/>
          </a:prstGeom>
          <a:noFill/>
        </p:spPr>
      </p:pic>
      <p:pic>
        <p:nvPicPr>
          <p:cNvPr id="13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468" t="7724" r="77891" b="68768"/>
          <a:stretch>
            <a:fillRect/>
          </a:stretch>
        </p:blipFill>
        <p:spPr bwMode="auto">
          <a:xfrm>
            <a:off x="714348" y="857232"/>
            <a:ext cx="857256" cy="857256"/>
          </a:xfrm>
          <a:prstGeom prst="rect">
            <a:avLst/>
          </a:prstGeom>
          <a:noFill/>
        </p:spPr>
      </p:pic>
      <p:pic>
        <p:nvPicPr>
          <p:cNvPr id="1032" name="Picture 8" descr="C:\Users\ПК\Desktop\Рисунок6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3071810"/>
            <a:ext cx="858682" cy="876169"/>
          </a:xfrm>
          <a:prstGeom prst="rect">
            <a:avLst/>
          </a:prstGeom>
          <a:noFill/>
        </p:spPr>
      </p:pic>
      <p:pic>
        <p:nvPicPr>
          <p:cNvPr id="1030" name="Picture 6" descr="C:\Users\ПК\Desktop\Рисунок4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888"/>
          <a:stretch>
            <a:fillRect/>
          </a:stretch>
        </p:blipFill>
        <p:spPr bwMode="auto">
          <a:xfrm>
            <a:off x="2571736" y="5143512"/>
            <a:ext cx="1873255" cy="1141876"/>
          </a:xfrm>
          <a:prstGeom prst="rect">
            <a:avLst/>
          </a:prstGeom>
          <a:noFill/>
        </p:spPr>
      </p:pic>
      <p:pic>
        <p:nvPicPr>
          <p:cNvPr id="17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CFFFF"/>
              </a:clrFrom>
              <a:clrTo>
                <a:srgbClr val="FCFFFF">
                  <a:alpha val="0"/>
                </a:srgbClr>
              </a:clrTo>
            </a:clrChange>
          </a:blip>
          <a:srcRect l="45010" t="52774" r="45703"/>
          <a:stretch>
            <a:fillRect/>
          </a:stretch>
        </p:blipFill>
        <p:spPr bwMode="auto">
          <a:xfrm>
            <a:off x="3357554" y="928670"/>
            <a:ext cx="377034" cy="1357322"/>
          </a:xfrm>
          <a:prstGeom prst="rect">
            <a:avLst/>
          </a:prstGeom>
          <a:noFill/>
        </p:spPr>
      </p:pic>
      <p:pic>
        <p:nvPicPr>
          <p:cNvPr id="1027" name="Picture 3" descr="C:\Users\ПК\Desktop\Рисунок1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5214950"/>
            <a:ext cx="1714512" cy="1036035"/>
          </a:xfrm>
          <a:prstGeom prst="rect">
            <a:avLst/>
          </a:prstGeom>
          <a:noFill/>
        </p:spPr>
      </p:pic>
      <p:pic>
        <p:nvPicPr>
          <p:cNvPr id="5" name="Picture 4" descr="C:\Users\ПК\Desktop\Рисунок2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2071678"/>
            <a:ext cx="1202856" cy="1795461"/>
          </a:xfrm>
          <a:prstGeom prst="rect">
            <a:avLst/>
          </a:prstGeom>
          <a:noFill/>
        </p:spPr>
      </p:pic>
      <p:pic>
        <p:nvPicPr>
          <p:cNvPr id="1031" name="Picture 7" descr="C:\Users\ПК\Desktop\Рисунок5.jpg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2222"/>
          <a:stretch>
            <a:fillRect/>
          </a:stretch>
        </p:blipFill>
        <p:spPr bwMode="auto">
          <a:xfrm>
            <a:off x="3071802" y="4071942"/>
            <a:ext cx="1245332" cy="1000132"/>
          </a:xfrm>
          <a:prstGeom prst="rect">
            <a:avLst/>
          </a:prstGeom>
          <a:noFill/>
        </p:spPr>
      </p:pic>
      <p:pic>
        <p:nvPicPr>
          <p:cNvPr id="1029" name="Picture 5" descr="C:\Users\ПК\Desktop\Рисунок3.jpg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2428868"/>
            <a:ext cx="943129" cy="1143008"/>
          </a:xfrm>
          <a:prstGeom prst="rect">
            <a:avLst/>
          </a:prstGeom>
          <a:noFill/>
        </p:spPr>
      </p:pic>
      <p:pic>
        <p:nvPicPr>
          <p:cNvPr id="1033" name="Picture 9" descr="C:\Users\ПК\Desktop\Рисунок7.jp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799"/>
          <a:stretch>
            <a:fillRect/>
          </a:stretch>
        </p:blipFill>
        <p:spPr bwMode="auto">
          <a:xfrm>
            <a:off x="1000100" y="3786190"/>
            <a:ext cx="1225550" cy="1160462"/>
          </a:xfrm>
          <a:prstGeom prst="rect">
            <a:avLst/>
          </a:prstGeom>
          <a:noFill/>
        </p:spPr>
      </p:pic>
      <p:pic>
        <p:nvPicPr>
          <p:cNvPr id="35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rcRect l="22267" t="11306" r="62281" b="53432"/>
          <a:stretch>
            <a:fillRect/>
          </a:stretch>
        </p:blipFill>
        <p:spPr bwMode="auto">
          <a:xfrm>
            <a:off x="2214546" y="714356"/>
            <a:ext cx="785818" cy="1269398"/>
          </a:xfrm>
          <a:prstGeom prst="rect">
            <a:avLst/>
          </a:prstGeom>
          <a:noFill/>
        </p:spPr>
      </p:pic>
      <p:pic>
        <p:nvPicPr>
          <p:cNvPr id="19" name="Picture 14" descr="C:\Users\ПК\Desktop\картинки\image(27).jpg"/>
          <p:cNvPicPr>
            <a:picLocks noChangeAspect="1" noChangeArrowheads="1"/>
          </p:cNvPicPr>
          <p:nvPr/>
        </p:nvPicPr>
        <p:blipFill>
          <a:blip r:embed="rId12"/>
          <a:srcRect l="4305" r="26423"/>
          <a:stretch>
            <a:fillRect/>
          </a:stretch>
        </p:blipFill>
        <p:spPr bwMode="auto">
          <a:xfrm>
            <a:off x="4643438" y="2071678"/>
            <a:ext cx="3448713" cy="3524265"/>
          </a:xfrm>
          <a:prstGeom prst="rect">
            <a:avLst/>
          </a:prstGeom>
          <a:noFill/>
        </p:spPr>
      </p:pic>
      <p:pic>
        <p:nvPicPr>
          <p:cNvPr id="20" name="Picture 4" descr="C:\Users\ПК\Desktop\Рисунок2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15272" y="2786058"/>
            <a:ext cx="1202856" cy="179546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8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9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1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2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4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5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7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8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0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1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C:\Users\112\Desktop\През\powerpoint-themes-free-download-3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14282" y="214290"/>
            <a:ext cx="8784976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500042"/>
            <a:ext cx="4000528" cy="5929354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5" descr="C:\Users\112\Desktop\pitr-red-arrows-set-5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8393963" y="6159764"/>
            <a:ext cx="492977" cy="648071"/>
          </a:xfrm>
          <a:prstGeom prst="rect">
            <a:avLst/>
          </a:prstGeom>
          <a:noFill/>
        </p:spPr>
      </p:pic>
      <p:pic>
        <p:nvPicPr>
          <p:cNvPr id="13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468" t="7724" r="77891" b="68768"/>
          <a:stretch>
            <a:fillRect/>
          </a:stretch>
        </p:blipFill>
        <p:spPr bwMode="auto">
          <a:xfrm>
            <a:off x="714348" y="857232"/>
            <a:ext cx="857256" cy="857256"/>
          </a:xfrm>
          <a:prstGeom prst="rect">
            <a:avLst/>
          </a:prstGeom>
          <a:noFill/>
        </p:spPr>
      </p:pic>
      <p:pic>
        <p:nvPicPr>
          <p:cNvPr id="1032" name="Picture 8" descr="C:\Users\ПК\Desktop\Рисунок6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3071810"/>
            <a:ext cx="858682" cy="876169"/>
          </a:xfrm>
          <a:prstGeom prst="rect">
            <a:avLst/>
          </a:prstGeom>
          <a:noFill/>
        </p:spPr>
      </p:pic>
      <p:pic>
        <p:nvPicPr>
          <p:cNvPr id="1030" name="Picture 6" descr="C:\Users\ПК\Desktop\Рисунок4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888"/>
          <a:stretch>
            <a:fillRect/>
          </a:stretch>
        </p:blipFill>
        <p:spPr bwMode="auto">
          <a:xfrm>
            <a:off x="2571736" y="5143512"/>
            <a:ext cx="1873255" cy="1141876"/>
          </a:xfrm>
          <a:prstGeom prst="rect">
            <a:avLst/>
          </a:prstGeom>
          <a:noFill/>
        </p:spPr>
      </p:pic>
      <p:pic>
        <p:nvPicPr>
          <p:cNvPr id="17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CFFFF"/>
              </a:clrFrom>
              <a:clrTo>
                <a:srgbClr val="FCFFFF">
                  <a:alpha val="0"/>
                </a:srgbClr>
              </a:clrTo>
            </a:clrChange>
          </a:blip>
          <a:srcRect l="45010" t="52774" r="45703"/>
          <a:stretch>
            <a:fillRect/>
          </a:stretch>
        </p:blipFill>
        <p:spPr bwMode="auto">
          <a:xfrm>
            <a:off x="3357554" y="928670"/>
            <a:ext cx="377034" cy="1357322"/>
          </a:xfrm>
          <a:prstGeom prst="rect">
            <a:avLst/>
          </a:prstGeom>
          <a:noFill/>
        </p:spPr>
      </p:pic>
      <p:pic>
        <p:nvPicPr>
          <p:cNvPr id="1027" name="Picture 3" descr="C:\Users\ПК\Desktop\Рисунок1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5214950"/>
            <a:ext cx="1714512" cy="1036035"/>
          </a:xfrm>
          <a:prstGeom prst="rect">
            <a:avLst/>
          </a:prstGeom>
          <a:noFill/>
        </p:spPr>
      </p:pic>
      <p:pic>
        <p:nvPicPr>
          <p:cNvPr id="5" name="Picture 4" descr="C:\Users\ПК\Desktop\Рисунок2.jpg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2071678"/>
            <a:ext cx="1202856" cy="1795461"/>
          </a:xfrm>
          <a:prstGeom prst="rect">
            <a:avLst/>
          </a:prstGeom>
          <a:noFill/>
        </p:spPr>
      </p:pic>
      <p:pic>
        <p:nvPicPr>
          <p:cNvPr id="1031" name="Picture 7" descr="C:\Users\ПК\Desktop\Рисунок5.jpg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2222"/>
          <a:stretch>
            <a:fillRect/>
          </a:stretch>
        </p:blipFill>
        <p:spPr bwMode="auto">
          <a:xfrm>
            <a:off x="3071802" y="4071942"/>
            <a:ext cx="1245332" cy="1000132"/>
          </a:xfrm>
          <a:prstGeom prst="rect">
            <a:avLst/>
          </a:prstGeom>
          <a:noFill/>
        </p:spPr>
      </p:pic>
      <p:pic>
        <p:nvPicPr>
          <p:cNvPr id="1029" name="Picture 5" descr="C:\Users\ПК\Desktop\Рисунок3.jp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2428868"/>
            <a:ext cx="943129" cy="1143008"/>
          </a:xfrm>
          <a:prstGeom prst="rect">
            <a:avLst/>
          </a:prstGeom>
          <a:noFill/>
        </p:spPr>
      </p:pic>
      <p:pic>
        <p:nvPicPr>
          <p:cNvPr id="1033" name="Picture 9" descr="C:\Users\ПК\Desktop\Рисунок7.jpg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799"/>
          <a:stretch>
            <a:fillRect/>
          </a:stretch>
        </p:blipFill>
        <p:spPr bwMode="auto">
          <a:xfrm>
            <a:off x="1000100" y="3786190"/>
            <a:ext cx="1225550" cy="1160462"/>
          </a:xfrm>
          <a:prstGeom prst="rect">
            <a:avLst/>
          </a:prstGeom>
          <a:noFill/>
        </p:spPr>
      </p:pic>
      <p:pic>
        <p:nvPicPr>
          <p:cNvPr id="35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rcRect l="22267" t="11306" r="62281" b="53432"/>
          <a:stretch>
            <a:fillRect/>
          </a:stretch>
        </p:blipFill>
        <p:spPr bwMode="auto">
          <a:xfrm>
            <a:off x="2214546" y="714356"/>
            <a:ext cx="785818" cy="1269398"/>
          </a:xfrm>
          <a:prstGeom prst="rect">
            <a:avLst/>
          </a:prstGeom>
          <a:noFill/>
        </p:spPr>
      </p:pic>
      <p:pic>
        <p:nvPicPr>
          <p:cNvPr id="20" name="Picture 2" descr="C:\Users\ПК\Desktop\картинки\image(19)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CFFFF"/>
              </a:clrFrom>
              <a:clrTo>
                <a:srgbClr val="FCFFFF">
                  <a:alpha val="0"/>
                </a:srgbClr>
              </a:clrTo>
            </a:clrChange>
          </a:blip>
          <a:srcRect l="45010" t="52774" r="45703"/>
          <a:stretch>
            <a:fillRect/>
          </a:stretch>
        </p:blipFill>
        <p:spPr bwMode="auto">
          <a:xfrm>
            <a:off x="6643702" y="3286124"/>
            <a:ext cx="377034" cy="1428760"/>
          </a:xfrm>
          <a:prstGeom prst="rect">
            <a:avLst/>
          </a:prstGeom>
          <a:noFill/>
        </p:spPr>
      </p:pic>
      <p:pic>
        <p:nvPicPr>
          <p:cNvPr id="19" name="Picture 12" descr="C:\Users\ПК\Desktop\картинки\image(25).jpg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2071678"/>
            <a:ext cx="4373031" cy="30956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8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9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1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2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1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4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5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1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7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8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1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0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1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1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536</TotalTime>
  <Words>70</Words>
  <Application>Microsoft Office PowerPoint</Application>
  <PresentationFormat>Экран (4:3)</PresentationFormat>
  <Paragraphs>17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Пользователь</cp:lastModifiedBy>
  <cp:revision>72</cp:revision>
  <dcterms:modified xsi:type="dcterms:W3CDTF">2021-05-19T08:30:56Z</dcterms:modified>
</cp:coreProperties>
</file>