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65"/>
  </p:normalViewPr>
  <p:slideViewPr>
    <p:cSldViewPr snapToGrid="0" snapToObjects="1">
      <p:cViewPr varScale="1">
        <p:scale>
          <a:sx n="83" d="100"/>
          <a:sy n="83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CDAAB4-08BA-3B44-A5D8-DAF6E2030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F5FB3-7FAD-4045-B064-3C848D187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0F1AB-AE60-2F48-9346-B1F3835D5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6C5C-5869-584D-8DD8-319E9629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2860-9D65-EB4B-8F92-373519C6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66FEC-9BA1-6541-A877-9D841EA3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93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AD7-6B80-D340-B145-BE70761D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4553-966F-2049-BCFC-F802A5C3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DD7C-8350-ED45-B98D-D635E175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1A6D1-84D9-2E4C-B972-A2AFD580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33EB-B275-AE4C-B7AB-2643C9CE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3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5B4B7-2A07-8D4A-8C7A-FF48ED245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9A374-0909-6D4F-8EA8-90F7E50B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7F8F-047E-764E-86AE-C831C636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8FFB-0E3D-804B-A403-AD1468D7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0F78C-7DC7-5D4B-8D68-B5B93DA6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5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0A29-6D07-2246-8004-D7177BDD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E72E-5CC3-C946-A5A4-4BF12AF98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D3D3-ADCB-904A-9993-F314D4BA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957D-0969-F742-9062-F2599B31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652D-2582-FB48-9BF1-69522343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14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A77C-493B-784B-817B-D5A8750F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1F68A-2492-8748-B13B-EC3DEEF43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5A834-3362-F041-AD24-F72D8A59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EEF3-2E8C-DC4F-B119-CEFB3BBB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3B59-F197-3840-875D-B49313EF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1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41D8-95DD-E346-9A25-00929598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E62C2-A806-BA4D-85EB-34249790B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015AC-D26D-B84E-B05F-4AD9412E7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80CD8-C0BE-DF41-8E10-7492F9F8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D87E4-3C66-064F-BF14-55B3C3AC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77CC-D0D9-684B-B700-822478C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46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9086-C16D-3846-8FF9-468434D9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58A6B-3747-D242-8F17-DEFB7B6EC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29112-86AB-BB4A-827B-9C8E4A76F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18191-5F05-AE48-8F82-B2BBC1735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7E5-4E6B-0745-930F-FF4FEF56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E6B81-9E54-3943-BA3D-0719A1C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70275-6DCC-B44D-89F9-34ECBA5B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F90D7-DA2E-AA41-B9F7-DA1D6634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7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BF34-1D8F-BF47-B8C9-0306CAE4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EB41B-6124-2E4B-82DB-10BCA0CE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33350-973A-4C44-A1DB-8F9EE13D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74D0A-6383-474C-B291-DDF41849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7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55655-105C-EB40-ADF9-2A9A06D5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B59A5-3967-544C-B754-FB80B0C4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644CA-DA9B-A941-8F14-61FF9B56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5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EDF1-47DC-BD47-95EE-1FB31F3D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7C26-3305-7046-B4A3-14050A3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2ED99-F24A-664D-A07B-4FA962A68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5AE3F-06DF-9542-969F-BA4FD3F7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FC71-5EC4-B544-B832-EB8168D2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F4F5F-021C-9B4B-9694-9490B557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07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875D-CFB9-7B4D-80EF-23FB6C5D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320AD-AFCE-C04E-9391-78741B63F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62347-EAB5-4048-970E-8CF93E67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72A58-A756-D440-9263-92C81B88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349BC-F6FA-E541-BDED-09D57900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DFFC0-7BC8-4546-90F5-FE3BDF36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57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083C75-4D4E-4B49-AD68-39626904B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7573"/>
          <a:stretch/>
        </p:blipFill>
        <p:spPr>
          <a:xfrm>
            <a:off x="1" y="0"/>
            <a:ext cx="12191999" cy="25811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79DB-560F-E945-AC47-FF0F4C155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E335-6FF4-C64C-AF99-1A89D5F33035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4B9A-8CD5-4E4C-A133-1DBC7C5CD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FF9AA-72D4-8941-AEE3-64DA6CD0B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CCFD-B935-D24B-82C8-F1BB9D2F906C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9209C-0B11-E34C-B958-D8343BC80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945" b="-1"/>
          <a:stretch/>
        </p:blipFill>
        <p:spPr>
          <a:xfrm>
            <a:off x="1" y="2558004"/>
            <a:ext cx="12191999" cy="1129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1402C-DEEE-ED45-92E0-95260F10B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945" b="-1"/>
          <a:stretch/>
        </p:blipFill>
        <p:spPr>
          <a:xfrm>
            <a:off x="1" y="3663907"/>
            <a:ext cx="12191999" cy="1129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CD9DE-7C11-A947-9FEB-A54D8DCE9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945" b="-1"/>
          <a:stretch/>
        </p:blipFill>
        <p:spPr>
          <a:xfrm>
            <a:off x="0" y="4758235"/>
            <a:ext cx="12191999" cy="112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26029-4F14-D442-8707-BC35894DF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945" b="-1"/>
          <a:stretch/>
        </p:blipFill>
        <p:spPr>
          <a:xfrm>
            <a:off x="-1" y="5728947"/>
            <a:ext cx="12191999" cy="11290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55A05-415E-B442-AED6-ECFFE26F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7A3E4-78A0-AD44-86EA-FC062222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0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8.xml"/><Relationship Id="rId4" Type="http://schemas.openxmlformats.org/officeDocument/2006/relationships/slide" Target="slide9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65C7-6354-EF4F-BB1D-A9465DE38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0853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  <a:t>Поиграем с котятами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913EA-4BDF-BE4B-9D64-758906023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0528"/>
            <a:ext cx="9144000" cy="1655762"/>
          </a:xfrm>
        </p:spPr>
        <p:txBody>
          <a:bodyPr/>
          <a:lstStyle/>
          <a:p>
            <a:r>
              <a:rPr lang="ru-RU" dirty="0">
                <a:latin typeface="Seravek" panose="020B0503040000020004" pitchFamily="34" charset="0"/>
              </a:rPr>
              <a:t>Автор: Морарь И.Д.</a:t>
            </a:r>
            <a:endParaRPr lang="uk-UA" dirty="0"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C18B6-47FB-1527-2B3A-40A8EB91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77" y="703218"/>
            <a:ext cx="2470070" cy="27257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CDF6F-6A47-9EC3-248A-78D32608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41" y="855618"/>
            <a:ext cx="2470070" cy="2725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1CE9F-26CC-BB64-64CD-B38DA46A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29" y="855618"/>
            <a:ext cx="2470070" cy="27257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92EA8-6F5D-D32A-CF8E-5A58C5DB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1" y="4027310"/>
            <a:ext cx="1566474" cy="1675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F5B986-598F-0A5E-245A-1DE4E6AE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93" y="4142708"/>
            <a:ext cx="1313769" cy="164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5C6516-56C2-36CC-2B47-CE6A08785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93" y="4331485"/>
            <a:ext cx="1835098" cy="1385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09C7B-D78C-0156-61C7-03A7DA21D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537" y="4215894"/>
            <a:ext cx="1486321" cy="1561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BFC974-2E6C-1538-8932-AD85023C0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740" y="4131705"/>
            <a:ext cx="1313768" cy="1722975"/>
          </a:xfrm>
          <a:prstGeom prst="rect">
            <a:avLst/>
          </a:prstGeom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87A4A4-0FED-3A31-6922-949D94985732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F818D6-C2B4-0881-C549-CBFA6EB5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9" y="1251527"/>
            <a:ext cx="2052713" cy="22652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2563B7-07A2-F9F8-0F38-BB48C0D19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205" y="1251527"/>
            <a:ext cx="2052713" cy="22652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FB920-8CD5-F107-5A15-A214B00C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1527"/>
            <a:ext cx="2052713" cy="2265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F6852-81CD-B372-F45F-F426D431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795" y="1251527"/>
            <a:ext cx="2052713" cy="2265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6F2109-3087-D9C8-71BD-4F6B6C96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EC2D2-C9E5-AB50-0281-A857ED9D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0BB41-A8EB-F2E2-F899-D02F366D5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0099CB-CA92-6492-85F8-752033AEF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F5373E-6BED-2978-915C-E023835AE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2" name="Управляющая кнопка: &quot;На главную&quot;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E6ED9E8-90C8-7039-FDFA-B96C87E12924}"/>
              </a:ext>
            </a:extLst>
          </p:cNvPr>
          <p:cNvSpPr/>
          <p:nvPr/>
        </p:nvSpPr>
        <p:spPr>
          <a:xfrm>
            <a:off x="11298277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5893A3-EC9B-3B00-80A4-E294393E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1079201" y="1619043"/>
            <a:ext cx="2449091" cy="977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565CE-D33C-D291-B470-47723363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6027506" y="1619044"/>
            <a:ext cx="2449091" cy="977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2AD19-2963-5301-3232-217444B20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3425238" y="1619042"/>
            <a:ext cx="2449091" cy="977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FC9EC-A72B-872E-075B-89BBF277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8663711" y="1619041"/>
            <a:ext cx="2449091" cy="977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8A904E-97E5-F15B-BF5B-FF9A1F2F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E2A8AA-E25A-C87D-0915-617E023B2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9AD0CC-C05D-C97B-1868-C6AA8B3F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BC2F-CD88-274C-B79B-75428DA09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BBEAE6-8C82-9244-7DE2-E8C614298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24F5CE-2FF7-CFF4-DAD4-9DA79419EB37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667DC2-76A0-3A71-D1E0-CFD332C0D773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33F8F-F858-1483-B571-AB768A8F4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2704802" y="1498970"/>
            <a:ext cx="2449091" cy="977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BB337-A5F4-8FC0-320D-C980B006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5831310" y="1383516"/>
            <a:ext cx="2449091" cy="977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C6AC0-F83A-25B9-BDF5-A3DD9DF6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D1E00-553C-BC66-C193-32648DD5B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1FA8EF-95CB-5CC9-EDD8-515073648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3995D4-8ED5-B6CC-F3D3-A15A1CF7C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1040B-CBD6-E250-2DA0-173724DB5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594167-9D8A-B9D8-A0E6-BC8F4124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172895" y="1380811"/>
            <a:ext cx="2449091" cy="9775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56D01-15E2-4BA9-00F5-B05F5210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4961380" y="1380810"/>
            <a:ext cx="2449091" cy="977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103F8-09B7-A9AD-41D5-82EB8C71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2646891" y="1380813"/>
            <a:ext cx="2449091" cy="977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03ACF-AC15-42CC-B5BE-8EB277E0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7275869" y="1380812"/>
            <a:ext cx="2449091" cy="977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681638-3498-2D19-0FDC-79034A4C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8510">
            <a:off x="9570016" y="1380814"/>
            <a:ext cx="2449091" cy="977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DA2F48-5304-648C-DB2F-DC47A26C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A0A520-0CE7-E051-461D-CA511C0F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AB802-D680-7597-9A34-CA3EE698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CADEEA-D4EF-DD77-2E55-A52C31543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32CDD4-4A2E-95D0-EB20-DC8F30065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2" name="Управляющая кнопка: &quot;На главную&quot;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08B6494-98E9-8ABD-8DF4-464CC442CA40}"/>
              </a:ext>
            </a:extLst>
          </p:cNvPr>
          <p:cNvSpPr/>
          <p:nvPr/>
        </p:nvSpPr>
        <p:spPr>
          <a:xfrm>
            <a:off x="11298277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FAED7-8B3A-A139-8A16-E0D7FE2C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57" y="1541465"/>
            <a:ext cx="2346049" cy="15989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DB53E-75E3-E36D-8DE7-61D421C8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85" y="1494780"/>
            <a:ext cx="2346049" cy="1598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87612-3EDE-7305-C601-0B387225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21" y="1541465"/>
            <a:ext cx="2346049" cy="1598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69DB23-BAE1-318B-0D9B-4C68609A4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1" y="4027310"/>
            <a:ext cx="1566474" cy="1675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16734-03B9-FCF7-FB74-2EEFD7DE9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93" y="4142708"/>
            <a:ext cx="1313769" cy="164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94B146-E71D-D8D2-ECE4-88AEF3FD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93" y="4331485"/>
            <a:ext cx="1835098" cy="1385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DCDA63-F3CF-1C3D-354C-E44848C91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537" y="4215894"/>
            <a:ext cx="1486321" cy="1561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45362E-CBA4-71D4-B403-D7A5B584A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740" y="4131705"/>
            <a:ext cx="1313768" cy="1722975"/>
          </a:xfrm>
          <a:prstGeom prst="rect">
            <a:avLst/>
          </a:prstGeom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5FB93B-5586-6A9E-90C3-4D665D65BCB4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53041-0078-335B-BC09-4B1E596A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84" y="1541465"/>
            <a:ext cx="2346049" cy="15989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22327-930D-E549-84EB-EE256961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71" y="1541465"/>
            <a:ext cx="2346049" cy="1598900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22220E-13BE-9980-FB1A-DD0E93008132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A9CB3-4393-D93C-95C0-EC9182686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CD091-7C31-47F0-5871-6A7A8759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A86150-F2DD-4864-CBCB-837B1554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674881-D962-E41D-29BF-4571612E2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C54FE-8490-8C9F-ED06-DE196627C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364DB0-482A-7AF7-2ED0-2FC4001C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10" y="1338264"/>
            <a:ext cx="2751779" cy="18754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960EC-7458-A714-3218-F0EE3D63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30A8E-DAF1-D8FB-53DF-7E25084B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A7E1FA-277A-C405-501A-5C71CEB3E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B8E4C-E416-D96C-A254-7A0C3DB55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3F22A-D5EC-5C5B-631E-62158A4A9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9" name="Управляющая кнопка: &quot;На главную&quot; 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0E23716-2125-706B-5FE7-4F34084E40C3}"/>
              </a:ext>
            </a:extLst>
          </p:cNvPr>
          <p:cNvSpPr/>
          <p:nvPr/>
        </p:nvSpPr>
        <p:spPr>
          <a:xfrm>
            <a:off x="11298277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EC498-0C4C-F808-813B-C8F0219E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6" y="1385454"/>
            <a:ext cx="2092300" cy="1727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3E6979-DD7B-850B-BAB7-04939D02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96" y="1385454"/>
            <a:ext cx="2092300" cy="17272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9833CC-2EFB-DD78-4DE5-5E32F4DE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96" y="1385454"/>
            <a:ext cx="2092300" cy="17272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349071-23FD-01A0-3BE1-B2FEDBF7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996" y="1385454"/>
            <a:ext cx="2092300" cy="1727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3B3544-887E-35F2-8EE8-5FF3B06D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596" y="1385453"/>
            <a:ext cx="2092300" cy="17272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46B20-505A-2110-D092-947D87423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7DBD41-23FB-303A-F48E-816C5F0E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33BE88-5972-F32E-BF4F-0CEF3D2E1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237067-C32E-B641-DDB3-88DBD9101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7AB316-BF1C-C951-4521-A3033BF87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363DCA-7947-60C8-C363-CAB08DB48CDF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F1D6B-5C93-010E-4BC3-88BC2092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78" y="1385454"/>
            <a:ext cx="2092300" cy="17272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206F2E-94EF-B54B-AE63-F33B5A40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905" y="1385453"/>
            <a:ext cx="2092300" cy="17272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1B407-A2CF-41D0-D82E-94D277F6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69" y="1385454"/>
            <a:ext cx="2092300" cy="1727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F6C1B-2702-F37A-E437-53DE73A2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05" y="1385454"/>
            <a:ext cx="2092300" cy="1727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389D56-D7E9-42CE-4D21-D82A1FCE7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BC673-2C69-ACBA-9D7E-0B3337FFB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E7DCD1-72A9-65A9-6DBB-FB8E1FC31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106E08-9D09-907D-DD04-5BD51953D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1D566C-C770-6CEB-9374-86A79D736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997DF1-72D6-BC99-2A9D-0CFCB00CC671}"/>
              </a:ext>
            </a:extLst>
          </p:cNvPr>
          <p:cNvSpPr/>
          <p:nvPr/>
        </p:nvSpPr>
        <p:spPr>
          <a:xfrm>
            <a:off x="11296072" y="6007748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hlinkClick r:id="rId2" action="ppaction://hlinksldjump"/>
            <a:extLst>
              <a:ext uri="{FF2B5EF4-FFF2-40B4-BE49-F238E27FC236}">
                <a16:creationId xmlns:a16="http://schemas.microsoft.com/office/drawing/2014/main" id="{A38DA89F-E5C3-5CF9-5EE1-6C85562B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17" y="3946829"/>
            <a:ext cx="1770749" cy="1624923"/>
          </a:xfrm>
          <a:prstGeom prst="rect">
            <a:avLst/>
          </a:prstGeom>
        </p:spPr>
      </p:pic>
      <p:pic>
        <p:nvPicPr>
          <p:cNvPr id="15" name="Рисунок 14">
            <a:hlinkClick r:id="rId4" action="ppaction://hlinksldjump"/>
            <a:extLst>
              <a:ext uri="{FF2B5EF4-FFF2-40B4-BE49-F238E27FC236}">
                <a16:creationId xmlns:a16="http://schemas.microsoft.com/office/drawing/2014/main" id="{81F4CE54-D3A6-13EF-E491-7A13CC305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939" y="-222232"/>
            <a:ext cx="1589713" cy="1948871"/>
          </a:xfrm>
          <a:prstGeom prst="rect">
            <a:avLst/>
          </a:prstGeom>
        </p:spPr>
      </p:pic>
      <p:pic>
        <p:nvPicPr>
          <p:cNvPr id="17" name="Рисунок 16">
            <a:hlinkClick r:id="rId6" action="ppaction://hlinksldjump"/>
            <a:extLst>
              <a:ext uri="{FF2B5EF4-FFF2-40B4-BE49-F238E27FC236}">
                <a16:creationId xmlns:a16="http://schemas.microsoft.com/office/drawing/2014/main" id="{0556987D-625C-6CD1-680B-419843AA4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52" y="4215412"/>
            <a:ext cx="1805822" cy="2130745"/>
          </a:xfrm>
          <a:prstGeom prst="rect">
            <a:avLst/>
          </a:prstGeom>
        </p:spPr>
      </p:pic>
      <p:pic>
        <p:nvPicPr>
          <p:cNvPr id="21" name="Рисунок 20">
            <a:hlinkClick r:id="rId8" action="ppaction://hlinksldjump"/>
            <a:extLst>
              <a:ext uri="{FF2B5EF4-FFF2-40B4-BE49-F238E27FC236}">
                <a16:creationId xmlns:a16="http://schemas.microsoft.com/office/drawing/2014/main" id="{82813AF0-B821-3874-4A88-FD7043786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793" y="1354140"/>
            <a:ext cx="1727016" cy="2074860"/>
          </a:xfrm>
          <a:prstGeom prst="rect">
            <a:avLst/>
          </a:prstGeom>
        </p:spPr>
      </p:pic>
      <p:pic>
        <p:nvPicPr>
          <p:cNvPr id="23" name="Рисунок 22">
            <a:hlinkClick r:id="rId10" action="ppaction://hlinksldjump"/>
            <a:extLst>
              <a:ext uri="{FF2B5EF4-FFF2-40B4-BE49-F238E27FC236}">
                <a16:creationId xmlns:a16="http://schemas.microsoft.com/office/drawing/2014/main" id="{4D727C6F-D354-39CF-91B5-0B86218FFE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143" y="4960655"/>
            <a:ext cx="1540997" cy="1850281"/>
          </a:xfrm>
          <a:prstGeom prst="rect">
            <a:avLst/>
          </a:prstGeom>
        </p:spPr>
      </p:pic>
      <p:pic>
        <p:nvPicPr>
          <p:cNvPr id="25" name="Рисунок 24">
            <a:hlinkClick r:id="rId12" action="ppaction://hlinksldjump"/>
            <a:extLst>
              <a:ext uri="{FF2B5EF4-FFF2-40B4-BE49-F238E27FC236}">
                <a16:creationId xmlns:a16="http://schemas.microsoft.com/office/drawing/2014/main" id="{0788F6E7-004E-F873-0C62-D31230F26C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191" y="1219977"/>
            <a:ext cx="1664947" cy="1451048"/>
          </a:xfrm>
          <a:prstGeom prst="rect">
            <a:avLst/>
          </a:prstGeom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E2283A66-995F-3571-A1B9-4E45023352C9}"/>
              </a:ext>
            </a:extLst>
          </p:cNvPr>
          <p:cNvSpPr/>
          <p:nvPr/>
        </p:nvSpPr>
        <p:spPr>
          <a:xfrm>
            <a:off x="5405264" y="2447822"/>
            <a:ext cx="969839" cy="1739153"/>
          </a:xfrm>
          <a:prstGeom prst="downArrow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2CC1E5A-F817-2FE4-7BD1-0D120D560680}"/>
              </a:ext>
            </a:extLst>
          </p:cNvPr>
          <p:cNvSpPr/>
          <p:nvPr/>
        </p:nvSpPr>
        <p:spPr>
          <a:xfrm>
            <a:off x="10335205" y="5695619"/>
            <a:ext cx="1507172" cy="957973"/>
          </a:xfrm>
          <a:prstGeom prst="roundRec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Старт</a:t>
            </a:r>
            <a:r>
              <a:rPr lang="en-US" dirty="0"/>
              <a:t>/</a:t>
            </a:r>
            <a:r>
              <a:rPr lang="ru-RU" dirty="0"/>
              <a:t>стоп</a:t>
            </a:r>
          </a:p>
        </p:txBody>
      </p:sp>
    </p:spTree>
    <p:extLst>
      <p:ext uri="{BB962C8B-B14F-4D97-AF65-F5344CB8AC3E}">
        <p14:creationId xmlns:p14="http://schemas.microsoft.com/office/powerpoint/2010/main" val="5645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E78FDC-1232-7411-A596-D268B731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96" y="1385455"/>
            <a:ext cx="2092300" cy="17272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663F44-3F21-7D1D-6763-F2A7FA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532" y="1385455"/>
            <a:ext cx="2092300" cy="17272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D2890-AFBB-2D72-861A-D3C9F4D5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87" y="1385454"/>
            <a:ext cx="2092300" cy="1727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6693E-F26E-64DF-12D2-52AD9CC3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1" y="4027310"/>
            <a:ext cx="1566474" cy="1675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A94861-67F6-286D-CE16-F13CD7CB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93" y="4142708"/>
            <a:ext cx="1313769" cy="1648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F7DCB-CFB6-100B-140B-5703242F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93" y="4331485"/>
            <a:ext cx="1835098" cy="1385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C967C-EE8F-CB90-0FE6-4A27FE1DB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537" y="4215894"/>
            <a:ext cx="1486321" cy="1561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23CFF7-94E3-4314-4F39-6FB3BB216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740" y="4131705"/>
            <a:ext cx="1313768" cy="1722975"/>
          </a:xfrm>
          <a:prstGeom prst="rect">
            <a:avLst/>
          </a:prstGeom>
        </p:spPr>
      </p:pic>
      <p:sp>
        <p:nvSpPr>
          <p:cNvPr id="11" name="Управляющая кнопка: &quot;На главную&quot;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1F7101F-D078-AC18-AD7A-554034370F25}"/>
              </a:ext>
            </a:extLst>
          </p:cNvPr>
          <p:cNvSpPr/>
          <p:nvPr/>
        </p:nvSpPr>
        <p:spPr>
          <a:xfrm>
            <a:off x="11298277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DF6DC-EC8F-101A-9EE9-46FD7730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0" y="1195537"/>
            <a:ext cx="1486107" cy="18671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4D63BA-DC09-144F-5E3A-62C6F50F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29" y="1195537"/>
            <a:ext cx="1486107" cy="1867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9531B0-8E41-A790-2D4A-00EB526F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105" y="1195537"/>
            <a:ext cx="1486107" cy="1867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01459B-ABEF-06B9-8822-8BC737C4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34" y="1195537"/>
            <a:ext cx="1486107" cy="1867161"/>
          </a:xfrm>
          <a:prstGeom prst="rect">
            <a:avLst/>
          </a:prstGeom>
        </p:spPr>
      </p:pic>
      <p:sp>
        <p:nvSpPr>
          <p:cNvPr id="7" name="Управляющая кнопка: &quot;Вперед&quot; или &quot;Следующий&quot;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372926-C9F0-45FD-2F8A-084735F309FF}"/>
              </a:ext>
            </a:extLst>
          </p:cNvPr>
          <p:cNvSpPr/>
          <p:nvPr/>
        </p:nvSpPr>
        <p:spPr>
          <a:xfrm>
            <a:off x="11222182" y="6022109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E51C19-E6C5-6D36-B0C7-7AB5E821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3960C3-C6F6-EA14-B3B3-20EED75B1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740712-59C7-CC35-7067-8EB7FAE37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2813D8-4162-B4E5-7722-76D6A5C59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8A65E5-5646-B075-5598-086510ECC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1A488-442F-8875-E6A7-1E3B258A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64" y="1195537"/>
            <a:ext cx="1486107" cy="18671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B56BA0-611E-672B-054E-1F1B2B2C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88" y="1191051"/>
            <a:ext cx="1486107" cy="1867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DD9C1-BAFF-CB9F-A2FF-96CA3101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76" y="1195537"/>
            <a:ext cx="1486107" cy="1867161"/>
          </a:xfrm>
          <a:prstGeom prst="rect">
            <a:avLst/>
          </a:prstGeom>
        </p:spPr>
      </p:pic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C237AC-3B41-E314-6E60-39112042D2E7}"/>
              </a:ext>
            </a:extLst>
          </p:cNvPr>
          <p:cNvSpPr/>
          <p:nvPr/>
        </p:nvSpPr>
        <p:spPr>
          <a:xfrm>
            <a:off x="11222182" y="6022109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F281C1-8224-EC47-AA7F-09371A42B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E67D58-F5B5-A142-E352-49B80455F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016AB-B3D3-3230-7EFF-C19DFCA2D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0D03A9-C7BC-5DC8-00BE-933DD6575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B76E4A-EBF8-6251-FE0C-A480AE16B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56297-B3DF-135C-8E03-975CEF0B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07" y="1195535"/>
            <a:ext cx="1486107" cy="18671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A4E5D0-61B1-0E39-F964-49632E78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87" y="1195536"/>
            <a:ext cx="1486107" cy="1867161"/>
          </a:xfrm>
          <a:prstGeom prst="rect">
            <a:avLst/>
          </a:prstGeom>
        </p:spPr>
      </p:pic>
      <p:sp>
        <p:nvSpPr>
          <p:cNvPr id="4" name="Управляющая кнопка: &quot;На главную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43D2388-E5F1-BCA7-0BAB-768B308A5FF6}"/>
              </a:ext>
            </a:extLst>
          </p:cNvPr>
          <p:cNvSpPr/>
          <p:nvPr/>
        </p:nvSpPr>
        <p:spPr>
          <a:xfrm>
            <a:off x="11129818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5CAA00-B39F-3ABE-CC5F-43BE1F68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07A1B2-EE5C-85D9-1944-4632B0063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958C8A-9BF6-99BB-9094-22F8A003F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75AF93-9C14-E748-6E27-8129DD95B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B524C2-1FE7-091D-18B8-E8C93F5B0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6DFA0-8B2B-F3D2-C741-6887E320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5672">
            <a:off x="1799346" y="1696910"/>
            <a:ext cx="2238687" cy="18385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C12183-BB2E-2E9D-5945-D15562BC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5672">
            <a:off x="8047744" y="1696910"/>
            <a:ext cx="2238687" cy="1838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5CA6C-F72D-70E3-6808-312AAEC1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61">
            <a:off x="4923545" y="1684411"/>
            <a:ext cx="2238687" cy="1838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465AA9-B6F2-3D86-92BE-0D77ED8C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FFE469-D5EA-3E72-BCBD-A4CAAF37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48C978-C8B9-2F72-1563-7AC3D9434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20F6AA-1CFE-3A86-FE0C-63BEB28DA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000F87-8925-7915-3C78-1FECAFE9C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47AD7B-93A6-E0B4-68D4-680BA541AD4D}"/>
              </a:ext>
            </a:extLst>
          </p:cNvPr>
          <p:cNvSpPr/>
          <p:nvPr/>
        </p:nvSpPr>
        <p:spPr>
          <a:xfrm>
            <a:off x="11222182" y="6022109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4C21DC-E0B4-8539-8DC0-15EF617C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670202" y="1558187"/>
            <a:ext cx="2238687" cy="18385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00FB29-D0A8-52BE-15C5-C9BCE67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9089146" y="1567246"/>
            <a:ext cx="2238687" cy="1838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FE02BE-A6FF-8C89-8EAF-3DEAB253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6097324" y="1567245"/>
            <a:ext cx="2238687" cy="1838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3C4B4-7ABC-140A-00CE-2E80F6F0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3416677" y="1558187"/>
            <a:ext cx="2238687" cy="183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D9462D-AEAB-A502-A026-B24E49C3B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211CEA-AB88-FD3C-BCAE-5E849FB3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42-9FCD-9344-E4EF-472EEBBA2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EE308A-E735-7480-B429-BDFB589FE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4ECE60-DF4F-6FEF-A0F6-A9D6EC278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DBC57C-5145-FA48-08FC-7134FB8C9AE6}"/>
              </a:ext>
            </a:extLst>
          </p:cNvPr>
          <p:cNvSpPr/>
          <p:nvPr/>
        </p:nvSpPr>
        <p:spPr>
          <a:xfrm>
            <a:off x="11222182" y="6022109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49485A-F87D-3506-0221-C5BDDF8B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368041" y="1779523"/>
            <a:ext cx="1739574" cy="1428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402931-746D-4F1D-9952-33B13960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9500674" y="1733382"/>
            <a:ext cx="1739574" cy="1428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934155-EE09-AB54-A0BF-1B346F14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7129059" y="1733208"/>
            <a:ext cx="1739574" cy="1428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42E2C4-83FC-5183-1B5F-F14820FDD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4757444" y="1733208"/>
            <a:ext cx="1739574" cy="1428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9984A4-9A15-C673-3CF0-50B78880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2925">
            <a:off x="2562743" y="1686891"/>
            <a:ext cx="1739574" cy="14286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B93933-A7E9-1A38-01E7-4B5FCFB1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4FD302-8ECA-6C14-A782-1B42DF858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167357-FC5C-5AAB-C817-B55648771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A64C31-95C2-B87B-2395-EEFE0582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B5509D-FDDF-D2B9-0A2B-26298EBAB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16" name="Управляющая кнопка: &quot;На главную&quot; 1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B802B5C-4FDD-0878-42DD-9331338A993A}"/>
              </a:ext>
            </a:extLst>
          </p:cNvPr>
          <p:cNvSpPr/>
          <p:nvPr/>
        </p:nvSpPr>
        <p:spPr>
          <a:xfrm>
            <a:off x="11298277" y="5892800"/>
            <a:ext cx="757381" cy="720436"/>
          </a:xfrm>
          <a:prstGeom prst="actionButtonHome">
            <a:avLst/>
          </a:prstGeom>
          <a:solidFill>
            <a:srgbClr val="EEA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85E76-818C-41C0-8F2F-E9D96450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50" y="831273"/>
            <a:ext cx="2951337" cy="32568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6C024C-DF38-BA6C-19AF-EDFB99F6C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1" y="4041671"/>
            <a:ext cx="1566474" cy="1675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FAB13-2D74-D4E4-AFB8-17238E2FA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03" y="4157069"/>
            <a:ext cx="1313769" cy="16484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CA1EE9-45B2-E9E1-86BE-8BEC24A1F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303" y="4345846"/>
            <a:ext cx="1835098" cy="1385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3CE031-8A26-7B18-CE2B-9384648EB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47" y="4230255"/>
            <a:ext cx="1486321" cy="15611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A09C16-BFE8-E005-E991-E71527063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50" y="4146066"/>
            <a:ext cx="1313768" cy="1722975"/>
          </a:xfrm>
          <a:prstGeom prst="rect">
            <a:avLst/>
          </a:prstGeom>
        </p:spPr>
      </p:pic>
      <p:sp>
        <p:nvSpPr>
          <p:cNvPr id="9" name="Управляющая кнопка: &quot;Вперед&quot; или &quot;Следующий&quot;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73AFAC-96EB-C8C2-FB5D-C03EA6A10A72}"/>
              </a:ext>
            </a:extLst>
          </p:cNvPr>
          <p:cNvSpPr/>
          <p:nvPr/>
        </p:nvSpPr>
        <p:spPr>
          <a:xfrm>
            <a:off x="11222182" y="6022109"/>
            <a:ext cx="701963" cy="618836"/>
          </a:xfrm>
          <a:prstGeom prst="actionButtonForwardNext">
            <a:avLst/>
          </a:prstGeom>
          <a:solidFill>
            <a:srgbClr val="EEA8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9082"/>
      </a:accent1>
      <a:accent2>
        <a:srgbClr val="B27B39"/>
      </a:accent2>
      <a:accent3>
        <a:srgbClr val="849797"/>
      </a:accent3>
      <a:accent4>
        <a:srgbClr val="DBB09C"/>
      </a:accent4>
      <a:accent5>
        <a:srgbClr val="84A1AB"/>
      </a:accent5>
      <a:accent6>
        <a:srgbClr val="988A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</Words>
  <Application>Microsoft Office PowerPoint</Application>
  <PresentationFormat>Широкоэкранный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Seravek</vt:lpstr>
      <vt:lpstr>Office Theme</vt:lpstr>
      <vt:lpstr>Поиграем с котятами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дима морарь</cp:lastModifiedBy>
  <cp:revision>2</cp:revision>
  <dcterms:created xsi:type="dcterms:W3CDTF">2024-02-13T07:31:22Z</dcterms:created>
  <dcterms:modified xsi:type="dcterms:W3CDTF">2024-02-19T17:10:56Z</dcterms:modified>
</cp:coreProperties>
</file>