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64" r:id="rId6"/>
    <p:sldId id="259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E5500"/>
    <a:srgbClr val="B2B2B2"/>
    <a:srgbClr val="D6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B0400-A3EC-43A8-89ED-59544874A719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7BCCD-FA32-4DD6-A77F-0A47C0914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857364"/>
            <a:ext cx="4143404" cy="1102022"/>
          </a:xfrm>
        </p:spPr>
        <p:txBody>
          <a:bodyPr/>
          <a:lstStyle/>
          <a:p>
            <a:r>
              <a:rPr lang="ru-RU" b="1" dirty="0"/>
              <a:t>Учимся играя 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EDBD"/>
          </a:solidFill>
          <a:ln>
            <a:solidFill>
              <a:srgbClr val="C2E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428604"/>
            <a:ext cx="82153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для детей среднего дошкольного возраста</a:t>
            </a: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совершенствовать знаний детей о геометрических формах, цветах, величинах.</a:t>
            </a: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Дорогой друг на каждой картинке написано задание, выполняй их.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EDBD"/>
          </a:solidFill>
          <a:ln>
            <a:solidFill>
              <a:srgbClr val="C2E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072230" cy="118522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Куда в гости отправимся? </a:t>
            </a:r>
          </a:p>
        </p:txBody>
      </p:sp>
      <p:sp>
        <p:nvSpPr>
          <p:cNvPr id="21" name="Равнобедренный треугольник 20">
            <a:hlinkClick r:id="rId3" action="ppaction://hlinksldjump"/>
          </p:cNvPr>
          <p:cNvSpPr/>
          <p:nvPr/>
        </p:nvSpPr>
        <p:spPr>
          <a:xfrm>
            <a:off x="1714480" y="2000240"/>
            <a:ext cx="1357322" cy="15716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www.freeiconspng.com/uploads/rainbow-png-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71876"/>
            <a:ext cx="3286148" cy="2628919"/>
          </a:xfrm>
          <a:prstGeom prst="rect">
            <a:avLst/>
          </a:prstGeom>
          <a:noFill/>
        </p:spPr>
      </p:pic>
      <p:pic>
        <p:nvPicPr>
          <p:cNvPr id="4102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785926"/>
            <a:ext cx="3057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EDBD"/>
          </a:solidFill>
          <a:ln>
            <a:solidFill>
              <a:srgbClr val="C2E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04234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Почини коврик </a:t>
            </a:r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8286776" y="214290"/>
            <a:ext cx="642910" cy="714356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596" y="1643050"/>
            <a:ext cx="8358246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1538" y="2071678"/>
            <a:ext cx="894855" cy="889006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15074" y="5572140"/>
            <a:ext cx="894855" cy="8890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71538" y="2071678"/>
            <a:ext cx="894855" cy="8890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357422" y="3857628"/>
            <a:ext cx="1158048" cy="7223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14348" y="5429264"/>
            <a:ext cx="1158048" cy="72231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357422" y="3849690"/>
            <a:ext cx="1158048" cy="72231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715008" y="3714752"/>
            <a:ext cx="1263301" cy="77788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643174" y="5643578"/>
            <a:ext cx="1263301" cy="7778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715008" y="3714752"/>
            <a:ext cx="1263301" cy="7778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4357686" y="2143116"/>
            <a:ext cx="684301" cy="1000132"/>
          </a:xfrm>
          <a:prstGeom prst="triangle">
            <a:avLst/>
          </a:prstGeom>
          <a:solidFill>
            <a:srgbClr val="FFFFFF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72000" y="5500702"/>
            <a:ext cx="1000132" cy="10001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58016" y="2285992"/>
            <a:ext cx="1000132" cy="1000132"/>
          </a:xfrm>
          <a:prstGeom prst="ellipse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7715272" y="5429264"/>
            <a:ext cx="684301" cy="100013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4357686" y="2143116"/>
            <a:ext cx="684301" cy="100013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858016" y="2285992"/>
            <a:ext cx="1000132" cy="10001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6" grpId="0" animBg="1"/>
      <p:bldP spid="48" grpId="0" animBg="1"/>
      <p:bldP spid="49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2143108" y="3643314"/>
            <a:ext cx="1158048" cy="72231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1857364"/>
            <a:ext cx="1263325" cy="785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3571876"/>
            <a:ext cx="1263301" cy="7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500826" y="3429000"/>
            <a:ext cx="684301" cy="100013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72396" y="3357562"/>
            <a:ext cx="1000132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3500438"/>
            <a:ext cx="894855" cy="8964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2E49C"/>
          </a:solidFill>
          <a:ln>
            <a:solidFill>
              <a:srgbClr val="C2E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00990" cy="11852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Помести каждого мишку в свой домик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68" y="3467119"/>
            <a:ext cx="3533200" cy="303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000504"/>
            <a:ext cx="2892806" cy="248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445609"/>
            <a:ext cx="2393607" cy="205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e1fb4979e97ea28bb1efe3fbf99ba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571612"/>
            <a:ext cx="1822855" cy="2214554"/>
          </a:xfrm>
          <a:prstGeom prst="rect">
            <a:avLst/>
          </a:prstGeom>
        </p:spPr>
      </p:pic>
      <p:pic>
        <p:nvPicPr>
          <p:cNvPr id="9" name="Рисунок 8" descr="4e1fb4979e97ea28bb1efe3fbf99ba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143116"/>
            <a:ext cx="1357322" cy="1648986"/>
          </a:xfrm>
          <a:prstGeom prst="rect">
            <a:avLst/>
          </a:prstGeom>
        </p:spPr>
      </p:pic>
      <p:pic>
        <p:nvPicPr>
          <p:cNvPr id="10" name="Рисунок 9" descr="4e1fb4979e97ea28bb1efe3fbf99baf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1500174"/>
            <a:ext cx="1122112" cy="1363234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286808" y="214290"/>
            <a:ext cx="642910" cy="714356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13873E-6 C 0.08976 0.04647 0.17812 0.0978 0.26458 0.15722 C 0.3375 0.20763 0.22222 0.14127 0.33837 0.20416 C 0.35816 0.21456 0.37431 0.23191 0.39479 0.2363 C 0.4099 0.25295 0.42101 0.26081 0.43785 0.27121 C 0.44566 0.27607 0.44913 0.28485 0.45764 0.28878 C 0.46389 0.30428 0.48455 0.32046 0.49601 0.33271 C 0.51198 0.34959 0.52708 0.36809 0.54288 0.38474 C 0.54878 0.39121 0.55382 0.39838 0.55885 0.40578 C 0.56111 0.40902 0.56198 0.41456 0.56441 0.41711 C 0.5691 0.42196 0.57465 0.42497 0.57969 0.42913 C 0.58368 0.43167 0.58611 0.43722 0.58976 0.44046 C 0.60069 0.45086 0.60174 0.45086 0.61128 0.45503 C 0.61962 0.47445 0.64028 0.47745 0.65417 0.48439 C 0.65868 0.49503 0.66042 0.49179 0.65417 0.49641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7329 C -0.01059 0.06751 0.00625 0.07329 -0.02448 0.08231 C -0.03576 0.08578 -0.04931 0.08832 -0.05937 0.09849 C -0.07431 0.11329 -0.08681 0.13665 -0.10469 0.14404 C -0.1125 0.15214 -0.11771 0.15075 -0.12726 0.15537 C -0.15503 0.16832 -0.17951 0.17757 -0.20903 0.18705 C -0.22656 0.19306 -0.24236 0.20555 -0.25903 0.21503 C -0.28785 0.23121 -0.30833 0.23884 -0.33316 0.26751 C -0.33455 0.27422 -0.33437 0.28277 -0.33767 0.28763 C -0.33906 0.28994 -0.3408 0.29202 -0.34219 0.2948 C -0.34687 0.3052 -0.34306 0.30219 -0.34826 0.31052 C -0.35139 0.3163 -0.3559 0.32046 -0.35885 0.32624 C -0.36128 0.33202 -0.36493 0.33641 -0.36632 0.34266 C -0.36684 0.34474 -0.36753 0.34982 -0.36753 0.35052 " pathEditMode="relative" rAng="0" ptsTypes="fff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7168E-6 C -0.00625 0.00832 -0.01146 0.01133 -0.01771 0.0185 C -0.02431 0.02566 -0.03021 0.03445 -0.03698 0.04185 C -0.04549 0.06196 -0.06076 0.07029 -0.0717 0.08647 C -0.0875 0.11006 -0.07986 0.10312 -0.09236 0.11237 C -0.09375 0.11537 -0.09497 0.11931 -0.09705 0.12162 C -0.09844 0.12324 -0.10052 0.12254 -0.10191 0.12393 C -0.10399 0.12624 -0.10469 0.13063 -0.1066 0.13341 C -0.11302 0.14266 -0.11597 0.14289 -0.12083 0.15191 C -0.12934 0.16717 -0.13559 0.18289 -0.14792 0.19191 C -0.1566 0.20485 -0.16545 0.21803 -0.17483 0.22959 C -0.17917 0.23491 -0.18507 0.23746 -0.18924 0.24347 C -0.19132 0.2467 -0.19323 0.2504 -0.19566 0.25295 C -0.19879 0.25665 -0.20313 0.25873 -0.2066 0.2622 C -0.20938 0.27584 -0.2059 0.26381 -0.21458 0.27653 C -0.22205 0.28763 -0.23472 0.31075 -0.24479 0.31607 C -0.25191 0.31977 -0.24913 0.31769 -0.25747 0.32555 C -0.26615 0.33341 -0.25816 0.32809 -0.2717 0.33503 C -0.27674 0.33734 -0.27656 0.3348 -0.27656 0.33988 " pathEditMode="relative" rAng="0" ptsTypes="f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F3FDE-F973-452A-B7C3-9AE98511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986B8-1CA8-4942-85DF-E1D5A4D6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52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8">
      <a:dk1>
        <a:srgbClr val="92D050"/>
      </a:dk1>
      <a:lt1>
        <a:srgbClr val="B3EB35"/>
      </a:lt1>
      <a:dk2>
        <a:srgbClr val="BCFCE4"/>
      </a:dk2>
      <a:lt2>
        <a:srgbClr val="1EE63F"/>
      </a:lt2>
      <a:accent1>
        <a:srgbClr val="BCFCE4"/>
      </a:accent1>
      <a:accent2>
        <a:srgbClr val="1EE63F"/>
      </a:accent2>
      <a:accent3>
        <a:srgbClr val="B3EB35"/>
      </a:accent3>
      <a:accent4>
        <a:srgbClr val="BCFCE4"/>
      </a:accent4>
      <a:accent5>
        <a:srgbClr val="1EE63F"/>
      </a:accent5>
      <a:accent6>
        <a:srgbClr val="C19859"/>
      </a:accent6>
      <a:hlink>
        <a:srgbClr val="D86D79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</TotalTime>
  <Words>50</Words>
  <Application>Microsoft Office PowerPoint</Application>
  <PresentationFormat>Экран (4:3)</PresentationFormat>
  <Paragraphs>19</Paragraphs>
  <Slides>7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Constantia</vt:lpstr>
      <vt:lpstr>Times New Roman</vt:lpstr>
      <vt:lpstr>Wingdings 2</vt:lpstr>
      <vt:lpstr>Бумажная</vt:lpstr>
      <vt:lpstr>Учимся играя </vt:lpstr>
      <vt:lpstr>Презентация PowerPoint</vt:lpstr>
      <vt:lpstr>Куда в гости отправимся? </vt:lpstr>
      <vt:lpstr>Почини коврик </vt:lpstr>
      <vt:lpstr>Презентация PowerPoint</vt:lpstr>
      <vt:lpstr>Помести каждого мишку в свой домик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</dc:title>
  <dc:creator>lenov</dc:creator>
  <cp:lastModifiedBy>Пользователь</cp:lastModifiedBy>
  <cp:revision>10</cp:revision>
  <dcterms:created xsi:type="dcterms:W3CDTF">2020-05-06T11:44:43Z</dcterms:created>
  <dcterms:modified xsi:type="dcterms:W3CDTF">2021-05-19T08:36:20Z</dcterms:modified>
</cp:coreProperties>
</file>